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20"/>
  </p:notesMasterIdLst>
  <p:sldIdLst>
    <p:sldId id="305" r:id="rId5"/>
    <p:sldId id="308" r:id="rId6"/>
    <p:sldId id="311" r:id="rId7"/>
    <p:sldId id="309" r:id="rId8"/>
    <p:sldId id="310" r:id="rId9"/>
    <p:sldId id="312" r:id="rId10"/>
    <p:sldId id="313" r:id="rId11"/>
    <p:sldId id="314" r:id="rId12"/>
    <p:sldId id="318" r:id="rId13"/>
    <p:sldId id="319" r:id="rId14"/>
    <p:sldId id="320" r:id="rId15"/>
    <p:sldId id="316" r:id="rId16"/>
    <p:sldId id="317" r:id="rId17"/>
    <p:sldId id="321" r:id="rId18"/>
    <p:sldId id="315" r:id="rId19"/>
  </p:sldIdLst>
  <p:sldSz cx="7920038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29F5BAA-9970-48F7-A039-59D53D8425C5}">
          <p14:sldIdLst>
            <p14:sldId id="305"/>
            <p14:sldId id="308"/>
            <p14:sldId id="311"/>
            <p14:sldId id="309"/>
            <p14:sldId id="310"/>
            <p14:sldId id="312"/>
            <p14:sldId id="313"/>
            <p14:sldId id="314"/>
            <p14:sldId id="318"/>
            <p14:sldId id="319"/>
            <p14:sldId id="320"/>
            <p14:sldId id="316"/>
            <p14:sldId id="317"/>
            <p14:sldId id="321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2DD"/>
    <a:srgbClr val="1F1F1F"/>
    <a:srgbClr val="EA06AE"/>
    <a:srgbClr val="F59D1B"/>
    <a:srgbClr val="E6E6E6"/>
    <a:srgbClr val="515E0D"/>
    <a:srgbClr val="1B8065"/>
    <a:srgbClr val="F2610D"/>
    <a:srgbClr val="29AF8C"/>
    <a:srgbClr val="CE7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6357" autoAdjust="0"/>
  </p:normalViewPr>
  <p:slideViewPr>
    <p:cSldViewPr snapToGrid="0">
      <p:cViewPr varScale="1">
        <p:scale>
          <a:sx n="92" d="100"/>
          <a:sy n="92" d="100"/>
        </p:scale>
        <p:origin x="90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C8173-09F6-4E94-AAD8-330749ABB4D7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139785AC-927C-4B62-8790-13966FA9C2F1}">
      <dgm:prSet phldrT="[Text]"/>
      <dgm:spPr/>
      <dgm:t>
        <a:bodyPr/>
        <a:lstStyle/>
        <a:p>
          <a:r>
            <a:rPr lang="en-US" b="1" dirty="0">
              <a:solidFill>
                <a:schemeClr val="accent5">
                  <a:lumMod val="75000"/>
                </a:schemeClr>
              </a:solidFill>
              <a:latin typeface="Arial Nova" panose="020B0504020202020204" pitchFamily="34" charset="0"/>
              <a:cs typeface="Arial" panose="020B0604020202020204" pitchFamily="34" charset="0"/>
            </a:rPr>
            <a:t>Sprint -2</a:t>
          </a:r>
          <a:endParaRPr lang="en-AU" b="1" dirty="0">
            <a:solidFill>
              <a:schemeClr val="accent5">
                <a:lumMod val="75000"/>
              </a:schemeClr>
            </a:solidFill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411D3980-987B-4A97-B41A-A56FB238A834}" type="parTrans" cxnId="{A287CD08-CFF1-4728-85F2-69CEF6CD87C3}">
      <dgm:prSet/>
      <dgm:spPr/>
      <dgm:t>
        <a:bodyPr/>
        <a:lstStyle/>
        <a:p>
          <a:endParaRPr lang="en-AU"/>
        </a:p>
      </dgm:t>
    </dgm:pt>
    <dgm:pt modelId="{885FFD6A-F9DA-4512-9944-CAF1D23DEEAD}" type="sibTrans" cxnId="{A287CD08-CFF1-4728-85F2-69CEF6CD87C3}">
      <dgm:prSet/>
      <dgm:spPr/>
      <dgm:t>
        <a:bodyPr/>
        <a:lstStyle/>
        <a:p>
          <a:endParaRPr lang="en-AU"/>
        </a:p>
      </dgm:t>
    </dgm:pt>
    <dgm:pt modelId="{E39C0571-2B43-4279-ABE4-AE72AEB0DA13}">
      <dgm:prSet phldrT="[Text]"/>
      <dgm:spPr/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4-  Task Form Input Validation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E9B9C007-0D09-47B5-8B15-ED9CAE9A0580}" type="parTrans" cxnId="{B1A59B50-2507-4CFF-BFB4-D9C11AE989F0}">
      <dgm:prSet/>
      <dgm:spPr/>
      <dgm:t>
        <a:bodyPr/>
        <a:lstStyle/>
        <a:p>
          <a:endParaRPr lang="en-AU"/>
        </a:p>
      </dgm:t>
    </dgm:pt>
    <dgm:pt modelId="{FF384A54-A2BC-4099-B352-6A9907465C45}" type="sibTrans" cxnId="{B1A59B50-2507-4CFF-BFB4-D9C11AE989F0}">
      <dgm:prSet/>
      <dgm:spPr/>
      <dgm:t>
        <a:bodyPr/>
        <a:lstStyle/>
        <a:p>
          <a:endParaRPr lang="en-AU"/>
        </a:p>
      </dgm:t>
    </dgm:pt>
    <dgm:pt modelId="{D32500DE-4140-485B-96F6-137D389F36EA}">
      <dgm:prSet phldrT="[Text]"/>
      <dgm:spPr/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5 – Display the Current Date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F350E221-E7AA-4646-8965-C1C80292E127}" type="parTrans" cxnId="{B51F73F7-8E59-4E2E-B4A5-BA0ED1D37F70}">
      <dgm:prSet/>
      <dgm:spPr/>
      <dgm:t>
        <a:bodyPr/>
        <a:lstStyle/>
        <a:p>
          <a:endParaRPr lang="en-AU"/>
        </a:p>
      </dgm:t>
    </dgm:pt>
    <dgm:pt modelId="{05F6FE44-CB8C-47AB-86FA-A5961A7EA2A2}" type="sibTrans" cxnId="{B51F73F7-8E59-4E2E-B4A5-BA0ED1D37F70}">
      <dgm:prSet/>
      <dgm:spPr/>
      <dgm:t>
        <a:bodyPr/>
        <a:lstStyle/>
        <a:p>
          <a:endParaRPr lang="en-AU"/>
        </a:p>
      </dgm:t>
    </dgm:pt>
    <dgm:pt modelId="{51C4F33F-5E69-4441-AF12-8D80C76AAA70}">
      <dgm:prSet phldrT="[Text]"/>
      <dgm:spPr/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6 – Create a Class and Add Tasks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B85A68F6-DD98-4CA9-8549-7FCC6E4F3A79}" type="parTrans" cxnId="{F5ED993C-0086-4D56-9835-A9A57316877D}">
      <dgm:prSet/>
      <dgm:spPr/>
      <dgm:t>
        <a:bodyPr/>
        <a:lstStyle/>
        <a:p>
          <a:endParaRPr lang="en-AU"/>
        </a:p>
      </dgm:t>
    </dgm:pt>
    <dgm:pt modelId="{F0D8D4E3-374D-464C-8E27-1ACAF34FBB12}" type="sibTrans" cxnId="{F5ED993C-0086-4D56-9835-A9A57316877D}">
      <dgm:prSet/>
      <dgm:spPr/>
      <dgm:t>
        <a:bodyPr/>
        <a:lstStyle/>
        <a:p>
          <a:endParaRPr lang="en-AU"/>
        </a:p>
      </dgm:t>
    </dgm:pt>
    <dgm:pt modelId="{8C01C34F-0C40-4F7D-B170-707C15EEA780}">
      <dgm:prSet phldrT="[Text]" custT="1"/>
      <dgm:spPr/>
      <dgm:t>
        <a:bodyPr/>
        <a:lstStyle/>
        <a:p>
          <a:r>
            <a:rPr lang="en-US" sz="1800" b="1" dirty="0">
              <a:solidFill>
                <a:schemeClr val="accent5">
                  <a:lumMod val="75000"/>
                </a:schemeClr>
              </a:solidFill>
              <a:latin typeface="Arial Nova" panose="020B0504020202020204" pitchFamily="34" charset="0"/>
            </a:rPr>
            <a:t>Sprint-3</a:t>
          </a:r>
          <a:endParaRPr lang="en-AU" sz="1800" b="1" dirty="0">
            <a:solidFill>
              <a:schemeClr val="accent5">
                <a:lumMod val="75000"/>
              </a:schemeClr>
            </a:solidFill>
            <a:latin typeface="Arial Nova" panose="020B0504020202020204" pitchFamily="34" charset="0"/>
          </a:endParaRPr>
        </a:p>
      </dgm:t>
    </dgm:pt>
    <dgm:pt modelId="{2395352A-C427-4D45-AD1B-4AE378A7C951}" type="parTrans" cxnId="{9D8EE557-DB1C-431F-B4ED-CE2234ABE8C7}">
      <dgm:prSet/>
      <dgm:spPr/>
      <dgm:t>
        <a:bodyPr/>
        <a:lstStyle/>
        <a:p>
          <a:endParaRPr lang="en-AU"/>
        </a:p>
      </dgm:t>
    </dgm:pt>
    <dgm:pt modelId="{344AD146-3FEC-4846-9EF6-1E7FD9B1D24E}" type="sibTrans" cxnId="{9D8EE557-DB1C-431F-B4ED-CE2234ABE8C7}">
      <dgm:prSet/>
      <dgm:spPr/>
      <dgm:t>
        <a:bodyPr/>
        <a:lstStyle/>
        <a:p>
          <a:endParaRPr lang="en-AU"/>
        </a:p>
      </dgm:t>
    </dgm:pt>
    <dgm:pt modelId="{135189CE-6BCD-409E-9EFA-B2F512821EC0}">
      <dgm:prSet phldrT="[Text]" custT="1"/>
      <dgm:spPr/>
      <dgm:t>
        <a:bodyPr/>
        <a:lstStyle/>
        <a:p>
          <a:r>
            <a:rPr lang="en-US" sz="1400" dirty="0">
              <a:latin typeface="Arial Nova" panose="020B0504020202020204" pitchFamily="34" charset="0"/>
            </a:rPr>
            <a:t>Task 8 – Update Tasks</a:t>
          </a:r>
          <a:endParaRPr lang="en-AU" sz="1400" dirty="0">
            <a:latin typeface="Arial Nova" panose="020B0504020202020204" pitchFamily="34" charset="0"/>
          </a:endParaRPr>
        </a:p>
      </dgm:t>
    </dgm:pt>
    <dgm:pt modelId="{DE408330-8DFD-4D2D-94D0-CA14631DADF5}" type="parTrans" cxnId="{F0D834CF-7195-4143-A894-05F980D4CF62}">
      <dgm:prSet/>
      <dgm:spPr/>
      <dgm:t>
        <a:bodyPr/>
        <a:lstStyle/>
        <a:p>
          <a:endParaRPr lang="en-AU"/>
        </a:p>
      </dgm:t>
    </dgm:pt>
    <dgm:pt modelId="{46A5F8D1-8408-4D54-B800-A8B8E218F218}" type="sibTrans" cxnId="{F0D834CF-7195-4143-A894-05F980D4CF62}">
      <dgm:prSet/>
      <dgm:spPr/>
      <dgm:t>
        <a:bodyPr/>
        <a:lstStyle/>
        <a:p>
          <a:endParaRPr lang="en-AU"/>
        </a:p>
      </dgm:t>
    </dgm:pt>
    <dgm:pt modelId="{A0E2B1C8-663E-4FA1-928A-06BCD945BF2E}">
      <dgm:prSet phldrT="[Text]" custT="1"/>
      <dgm:spPr/>
      <dgm:t>
        <a:bodyPr/>
        <a:lstStyle/>
        <a:p>
          <a:r>
            <a:rPr lang="en-US" sz="1400" dirty="0">
              <a:latin typeface="Arial Nova" panose="020B0504020202020204" pitchFamily="34" charset="0"/>
            </a:rPr>
            <a:t>Task 9 – Persisting Task with Local Storage</a:t>
          </a:r>
          <a:endParaRPr lang="en-AU" sz="1400" dirty="0">
            <a:latin typeface="Arial Nova" panose="020B0504020202020204" pitchFamily="34" charset="0"/>
          </a:endParaRPr>
        </a:p>
      </dgm:t>
    </dgm:pt>
    <dgm:pt modelId="{06CE663A-1ED1-4472-A100-8565FA951B34}" type="parTrans" cxnId="{A9BAA7E1-CF41-447C-9F68-C3C3BD729E52}">
      <dgm:prSet/>
      <dgm:spPr/>
      <dgm:t>
        <a:bodyPr/>
        <a:lstStyle/>
        <a:p>
          <a:endParaRPr lang="en-AU"/>
        </a:p>
      </dgm:t>
    </dgm:pt>
    <dgm:pt modelId="{F4F49B2B-6A00-4F55-B34A-668E4A376E1A}" type="sibTrans" cxnId="{A9BAA7E1-CF41-447C-9F68-C3C3BD729E52}">
      <dgm:prSet/>
      <dgm:spPr/>
      <dgm:t>
        <a:bodyPr/>
        <a:lstStyle/>
        <a:p>
          <a:endParaRPr lang="en-AU"/>
        </a:p>
      </dgm:t>
    </dgm:pt>
    <dgm:pt modelId="{0C0F0C52-8247-4466-8915-7FDB23B0DEAF}">
      <dgm:prSet phldrT="[Text]" custT="1"/>
      <dgm:spPr/>
      <dgm:t>
        <a:bodyPr/>
        <a:lstStyle/>
        <a:p>
          <a:r>
            <a:rPr lang="en-US" sz="1400" dirty="0">
              <a:latin typeface="Arial Nova" panose="020B0504020202020204" pitchFamily="34" charset="0"/>
            </a:rPr>
            <a:t>Task 10 – Deleting Tasks</a:t>
          </a:r>
          <a:endParaRPr lang="en-AU" sz="1400" dirty="0">
            <a:latin typeface="Arial Nova" panose="020B0504020202020204" pitchFamily="34" charset="0"/>
          </a:endParaRPr>
        </a:p>
      </dgm:t>
    </dgm:pt>
    <dgm:pt modelId="{E44FB420-56B1-4280-A9AD-78999478E4AF}" type="parTrans" cxnId="{A1D899AD-52FE-488F-93A4-4DF4AC86FB6E}">
      <dgm:prSet/>
      <dgm:spPr/>
      <dgm:t>
        <a:bodyPr/>
        <a:lstStyle/>
        <a:p>
          <a:endParaRPr lang="en-AU"/>
        </a:p>
      </dgm:t>
    </dgm:pt>
    <dgm:pt modelId="{809512B5-97E7-47BD-95AC-33CB4080B68A}" type="sibTrans" cxnId="{A1D899AD-52FE-488F-93A4-4DF4AC86FB6E}">
      <dgm:prSet/>
      <dgm:spPr/>
      <dgm:t>
        <a:bodyPr/>
        <a:lstStyle/>
        <a:p>
          <a:endParaRPr lang="en-AU"/>
        </a:p>
      </dgm:t>
    </dgm:pt>
    <dgm:pt modelId="{9C8AA718-CEB5-489E-85C2-7CB8B714EB52}">
      <dgm:prSet phldrT="[Text]"/>
      <dgm:spPr/>
      <dgm:t>
        <a:bodyPr/>
        <a:lstStyle/>
        <a:p>
          <a:r>
            <a:rPr lang="en-US" dirty="0">
              <a:latin typeface="Arial Nova" panose="020B0504020202020204" pitchFamily="34" charset="0"/>
              <a:cs typeface="Arial" panose="020B0604020202020204" pitchFamily="34" charset="0"/>
            </a:rPr>
            <a:t>Task 7 – Display Tasks</a:t>
          </a:r>
          <a:endParaRPr lang="en-AU" dirty="0">
            <a:latin typeface="Arial Nova" panose="020B0504020202020204" pitchFamily="34" charset="0"/>
            <a:cs typeface="Arial" panose="020B0604020202020204" pitchFamily="34" charset="0"/>
          </a:endParaRPr>
        </a:p>
      </dgm:t>
    </dgm:pt>
    <dgm:pt modelId="{37067E9F-DA37-4A82-AA06-85CF1443425D}" type="parTrans" cxnId="{DD381E2F-A939-4042-9D0F-D881A1318372}">
      <dgm:prSet/>
      <dgm:spPr/>
      <dgm:t>
        <a:bodyPr/>
        <a:lstStyle/>
        <a:p>
          <a:endParaRPr lang="en-AU"/>
        </a:p>
      </dgm:t>
    </dgm:pt>
    <dgm:pt modelId="{F32650F4-2AE8-487A-B6A1-DD41228CABC6}" type="sibTrans" cxnId="{DD381E2F-A939-4042-9D0F-D881A1318372}">
      <dgm:prSet/>
      <dgm:spPr/>
      <dgm:t>
        <a:bodyPr/>
        <a:lstStyle/>
        <a:p>
          <a:endParaRPr lang="en-AU"/>
        </a:p>
      </dgm:t>
    </dgm:pt>
    <dgm:pt modelId="{07FCA917-3035-4E2A-B3FF-C2BF210EF9F5}" type="pres">
      <dgm:prSet presAssocID="{293C8173-09F6-4E94-AAD8-330749ABB4D7}" presName="Name0" presStyleCnt="0">
        <dgm:presLayoutVars>
          <dgm:dir/>
          <dgm:resizeHandles val="exact"/>
        </dgm:presLayoutVars>
      </dgm:prSet>
      <dgm:spPr/>
    </dgm:pt>
    <dgm:pt modelId="{D1104CFD-3635-4EDD-8631-24BF2BCACD5B}" type="pres">
      <dgm:prSet presAssocID="{139785AC-927C-4B62-8790-13966FA9C2F1}" presName="composite" presStyleCnt="0"/>
      <dgm:spPr/>
    </dgm:pt>
    <dgm:pt modelId="{21F484DF-D5AB-42FC-B4D4-248FBBC1D9F7}" type="pres">
      <dgm:prSet presAssocID="{139785AC-927C-4B62-8790-13966FA9C2F1}" presName="rect1" presStyleLbl="trAlignAcc1" presStyleIdx="0" presStyleCnt="2">
        <dgm:presLayoutVars>
          <dgm:bulletEnabled val="1"/>
        </dgm:presLayoutVars>
      </dgm:prSet>
      <dgm:spPr/>
    </dgm:pt>
    <dgm:pt modelId="{DE6C4B37-7D66-42D3-BAE1-8349F938D54F}" type="pres">
      <dgm:prSet presAssocID="{139785AC-927C-4B62-8790-13966FA9C2F1}" presName="rect2" presStyleLbl="fgImgPlace1" presStyleIdx="0" presStyleCnt="2" custLinFactY="2219" custLinFactNeighborX="-25840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</dgm:pt>
    <dgm:pt modelId="{1CA889C8-427D-4F45-972F-63C100A9C415}" type="pres">
      <dgm:prSet presAssocID="{885FFD6A-F9DA-4512-9944-CAF1D23DEEAD}" presName="sibTrans" presStyleCnt="0"/>
      <dgm:spPr/>
    </dgm:pt>
    <dgm:pt modelId="{B0CEFB83-8DDA-429A-B953-910578DBDD18}" type="pres">
      <dgm:prSet presAssocID="{8C01C34F-0C40-4F7D-B170-707C15EEA780}" presName="composite" presStyleCnt="0"/>
      <dgm:spPr/>
    </dgm:pt>
    <dgm:pt modelId="{36B0FC8C-0D49-4D74-90E3-022F713DFB03}" type="pres">
      <dgm:prSet presAssocID="{8C01C34F-0C40-4F7D-B170-707C15EEA780}" presName="rect1" presStyleLbl="trAlignAcc1" presStyleIdx="1" presStyleCnt="2">
        <dgm:presLayoutVars>
          <dgm:bulletEnabled val="1"/>
        </dgm:presLayoutVars>
      </dgm:prSet>
      <dgm:spPr/>
    </dgm:pt>
    <dgm:pt modelId="{802A6C69-9644-4F9C-BEF2-5A51E255D4B0}" type="pres">
      <dgm:prSet presAssocID="{8C01C34F-0C40-4F7D-B170-707C15EEA780}" presName="rect2" presStyleLbl="fgImgPlace1" presStyleIdx="1" presStyleCnt="2" custLinFactY="-28442" custLinFactNeighborX="-23072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</dgm:ptLst>
  <dgm:cxnLst>
    <dgm:cxn modelId="{A287CD08-CFF1-4728-85F2-69CEF6CD87C3}" srcId="{293C8173-09F6-4E94-AAD8-330749ABB4D7}" destId="{139785AC-927C-4B62-8790-13966FA9C2F1}" srcOrd="0" destOrd="0" parTransId="{411D3980-987B-4A97-B41A-A56FB238A834}" sibTransId="{885FFD6A-F9DA-4512-9944-CAF1D23DEEAD}"/>
    <dgm:cxn modelId="{6BAFD10A-C3A7-4F05-A171-A22236D0EE71}" type="presOf" srcId="{0C0F0C52-8247-4466-8915-7FDB23B0DEAF}" destId="{36B0FC8C-0D49-4D74-90E3-022F713DFB03}" srcOrd="0" destOrd="3" presId="urn:microsoft.com/office/officeart/2008/layout/PictureStrips"/>
    <dgm:cxn modelId="{94D2301D-F0F8-4735-9F6E-164BA3C9E63E}" type="presOf" srcId="{E39C0571-2B43-4279-ABE4-AE72AEB0DA13}" destId="{21F484DF-D5AB-42FC-B4D4-248FBBC1D9F7}" srcOrd="0" destOrd="1" presId="urn:microsoft.com/office/officeart/2008/layout/PictureStrips"/>
    <dgm:cxn modelId="{DD381E2F-A939-4042-9D0F-D881A1318372}" srcId="{139785AC-927C-4B62-8790-13966FA9C2F1}" destId="{9C8AA718-CEB5-489E-85C2-7CB8B714EB52}" srcOrd="3" destOrd="0" parTransId="{37067E9F-DA37-4A82-AA06-85CF1443425D}" sibTransId="{F32650F4-2AE8-487A-B6A1-DD41228CABC6}"/>
    <dgm:cxn modelId="{F5ED993C-0086-4D56-9835-A9A57316877D}" srcId="{139785AC-927C-4B62-8790-13966FA9C2F1}" destId="{51C4F33F-5E69-4441-AF12-8D80C76AAA70}" srcOrd="2" destOrd="0" parTransId="{B85A68F6-DD98-4CA9-8549-7FCC6E4F3A79}" sibTransId="{F0D8D4E3-374D-464C-8E27-1ACAF34FBB12}"/>
    <dgm:cxn modelId="{B1A59B50-2507-4CFF-BFB4-D9C11AE989F0}" srcId="{139785AC-927C-4B62-8790-13966FA9C2F1}" destId="{E39C0571-2B43-4279-ABE4-AE72AEB0DA13}" srcOrd="0" destOrd="0" parTransId="{E9B9C007-0D09-47B5-8B15-ED9CAE9A0580}" sibTransId="{FF384A54-A2BC-4099-B352-6A9907465C45}"/>
    <dgm:cxn modelId="{9D8EE557-DB1C-431F-B4ED-CE2234ABE8C7}" srcId="{293C8173-09F6-4E94-AAD8-330749ABB4D7}" destId="{8C01C34F-0C40-4F7D-B170-707C15EEA780}" srcOrd="1" destOrd="0" parTransId="{2395352A-C427-4D45-AD1B-4AE378A7C951}" sibTransId="{344AD146-3FEC-4846-9EF6-1E7FD9B1D24E}"/>
    <dgm:cxn modelId="{6CD53E87-6EA0-431F-AA07-A9C4B2C52C62}" type="presOf" srcId="{139785AC-927C-4B62-8790-13966FA9C2F1}" destId="{21F484DF-D5AB-42FC-B4D4-248FBBC1D9F7}" srcOrd="0" destOrd="0" presId="urn:microsoft.com/office/officeart/2008/layout/PictureStrips"/>
    <dgm:cxn modelId="{ECE26487-C935-4379-A40E-ABDBD4C67F88}" type="presOf" srcId="{A0E2B1C8-663E-4FA1-928A-06BCD945BF2E}" destId="{36B0FC8C-0D49-4D74-90E3-022F713DFB03}" srcOrd="0" destOrd="2" presId="urn:microsoft.com/office/officeart/2008/layout/PictureStrips"/>
    <dgm:cxn modelId="{5360F288-1C1B-48B2-972E-C5FB36538548}" type="presOf" srcId="{51C4F33F-5E69-4441-AF12-8D80C76AAA70}" destId="{21F484DF-D5AB-42FC-B4D4-248FBBC1D9F7}" srcOrd="0" destOrd="3" presId="urn:microsoft.com/office/officeart/2008/layout/PictureStrips"/>
    <dgm:cxn modelId="{7A20CC8C-739E-426F-8524-EE6C39347544}" type="presOf" srcId="{9C8AA718-CEB5-489E-85C2-7CB8B714EB52}" destId="{21F484DF-D5AB-42FC-B4D4-248FBBC1D9F7}" srcOrd="0" destOrd="4" presId="urn:microsoft.com/office/officeart/2008/layout/PictureStrips"/>
    <dgm:cxn modelId="{9B7B91A6-2E62-4159-9EE7-3DD92B70DC7E}" type="presOf" srcId="{293C8173-09F6-4E94-AAD8-330749ABB4D7}" destId="{07FCA917-3035-4E2A-B3FF-C2BF210EF9F5}" srcOrd="0" destOrd="0" presId="urn:microsoft.com/office/officeart/2008/layout/PictureStrips"/>
    <dgm:cxn modelId="{30EA18AA-8541-413C-8E5F-78CC1845C800}" type="presOf" srcId="{D32500DE-4140-485B-96F6-137D389F36EA}" destId="{21F484DF-D5AB-42FC-B4D4-248FBBC1D9F7}" srcOrd="0" destOrd="2" presId="urn:microsoft.com/office/officeart/2008/layout/PictureStrips"/>
    <dgm:cxn modelId="{A1D899AD-52FE-488F-93A4-4DF4AC86FB6E}" srcId="{8C01C34F-0C40-4F7D-B170-707C15EEA780}" destId="{0C0F0C52-8247-4466-8915-7FDB23B0DEAF}" srcOrd="2" destOrd="0" parTransId="{E44FB420-56B1-4280-A9AD-78999478E4AF}" sibTransId="{809512B5-97E7-47BD-95AC-33CB4080B68A}"/>
    <dgm:cxn modelId="{F0D834CF-7195-4143-A894-05F980D4CF62}" srcId="{8C01C34F-0C40-4F7D-B170-707C15EEA780}" destId="{135189CE-6BCD-409E-9EFA-B2F512821EC0}" srcOrd="0" destOrd="0" parTransId="{DE408330-8DFD-4D2D-94D0-CA14631DADF5}" sibTransId="{46A5F8D1-8408-4D54-B800-A8B8E218F218}"/>
    <dgm:cxn modelId="{32B19DD7-3F44-403A-A759-8EC3BCD9CCC8}" type="presOf" srcId="{8C01C34F-0C40-4F7D-B170-707C15EEA780}" destId="{36B0FC8C-0D49-4D74-90E3-022F713DFB03}" srcOrd="0" destOrd="0" presId="urn:microsoft.com/office/officeart/2008/layout/PictureStrips"/>
    <dgm:cxn modelId="{A9BAA7E1-CF41-447C-9F68-C3C3BD729E52}" srcId="{8C01C34F-0C40-4F7D-B170-707C15EEA780}" destId="{A0E2B1C8-663E-4FA1-928A-06BCD945BF2E}" srcOrd="1" destOrd="0" parTransId="{06CE663A-1ED1-4472-A100-8565FA951B34}" sibTransId="{F4F49B2B-6A00-4F55-B34A-668E4A376E1A}"/>
    <dgm:cxn modelId="{78C6D5F1-E62C-46C5-899D-1141D42A2E5A}" type="presOf" srcId="{135189CE-6BCD-409E-9EFA-B2F512821EC0}" destId="{36B0FC8C-0D49-4D74-90E3-022F713DFB03}" srcOrd="0" destOrd="1" presId="urn:microsoft.com/office/officeart/2008/layout/PictureStrips"/>
    <dgm:cxn modelId="{B51F73F7-8E59-4E2E-B4A5-BA0ED1D37F70}" srcId="{139785AC-927C-4B62-8790-13966FA9C2F1}" destId="{D32500DE-4140-485B-96F6-137D389F36EA}" srcOrd="1" destOrd="0" parTransId="{F350E221-E7AA-4646-8965-C1C80292E127}" sibTransId="{05F6FE44-CB8C-47AB-86FA-A5961A7EA2A2}"/>
    <dgm:cxn modelId="{07C3F5B0-5233-4F50-8806-CFBFE3B05565}" type="presParOf" srcId="{07FCA917-3035-4E2A-B3FF-C2BF210EF9F5}" destId="{D1104CFD-3635-4EDD-8631-24BF2BCACD5B}" srcOrd="0" destOrd="0" presId="urn:microsoft.com/office/officeart/2008/layout/PictureStrips"/>
    <dgm:cxn modelId="{0683248B-072F-435F-9AB0-B4CD2395F5F2}" type="presParOf" srcId="{D1104CFD-3635-4EDD-8631-24BF2BCACD5B}" destId="{21F484DF-D5AB-42FC-B4D4-248FBBC1D9F7}" srcOrd="0" destOrd="0" presId="urn:microsoft.com/office/officeart/2008/layout/PictureStrips"/>
    <dgm:cxn modelId="{A286CA77-7437-49E6-84DF-286F00696312}" type="presParOf" srcId="{D1104CFD-3635-4EDD-8631-24BF2BCACD5B}" destId="{DE6C4B37-7D66-42D3-BAE1-8349F938D54F}" srcOrd="1" destOrd="0" presId="urn:microsoft.com/office/officeart/2008/layout/PictureStrips"/>
    <dgm:cxn modelId="{4B2DB341-9BD4-4041-B29A-64E504400AC4}" type="presParOf" srcId="{07FCA917-3035-4E2A-B3FF-C2BF210EF9F5}" destId="{1CA889C8-427D-4F45-972F-63C100A9C415}" srcOrd="1" destOrd="0" presId="urn:microsoft.com/office/officeart/2008/layout/PictureStrips"/>
    <dgm:cxn modelId="{2031822F-9131-4284-8E98-2C79337BD544}" type="presParOf" srcId="{07FCA917-3035-4E2A-B3FF-C2BF210EF9F5}" destId="{B0CEFB83-8DDA-429A-B953-910578DBDD18}" srcOrd="2" destOrd="0" presId="urn:microsoft.com/office/officeart/2008/layout/PictureStrips"/>
    <dgm:cxn modelId="{457B599B-0605-4DC2-8BAA-0B903ACE4F40}" type="presParOf" srcId="{B0CEFB83-8DDA-429A-B953-910578DBDD18}" destId="{36B0FC8C-0D49-4D74-90E3-022F713DFB03}" srcOrd="0" destOrd="0" presId="urn:microsoft.com/office/officeart/2008/layout/PictureStrips"/>
    <dgm:cxn modelId="{7C72572D-F638-4461-9D57-719A9806BBEA}" type="presParOf" srcId="{B0CEFB83-8DDA-429A-B953-910578DBDD18}" destId="{802A6C69-9644-4F9C-BEF2-5A51E255D4B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484DF-D5AB-42FC-B4D4-248FBBC1D9F7}">
      <dsp:nvSpPr>
        <dsp:cNvPr id="0" name=""/>
        <dsp:cNvSpPr/>
      </dsp:nvSpPr>
      <dsp:spPr>
        <a:xfrm>
          <a:off x="1650519" y="230989"/>
          <a:ext cx="4508968" cy="14090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398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5">
                  <a:lumMod val="75000"/>
                </a:schemeClr>
              </a:solidFill>
              <a:latin typeface="Arial Nova" panose="020B0504020202020204" pitchFamily="34" charset="0"/>
              <a:cs typeface="Arial" panose="020B0604020202020204" pitchFamily="34" charset="0"/>
            </a:rPr>
            <a:t>Sprint -2</a:t>
          </a:r>
          <a:endParaRPr lang="en-AU" sz="1800" b="1" kern="1200" dirty="0">
            <a:solidFill>
              <a:schemeClr val="accent5">
                <a:lumMod val="75000"/>
              </a:schemeClr>
            </a:solidFill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4-  Task Form Input Validation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5 – Display the Current Date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6 – Create a Class and Add Tasks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  <a:cs typeface="Arial" panose="020B0604020202020204" pitchFamily="34" charset="0"/>
            </a:rPr>
            <a:t>Task 7 – Display Tasks</a:t>
          </a:r>
          <a:endParaRPr lang="en-AU" sz="1400" kern="1200" dirty="0">
            <a:latin typeface="Arial Nova" panose="020B0504020202020204" pitchFamily="34" charset="0"/>
            <a:cs typeface="Arial" panose="020B0604020202020204" pitchFamily="34" charset="0"/>
          </a:endParaRPr>
        </a:p>
      </dsp:txBody>
      <dsp:txXfrm>
        <a:off x="1650519" y="230989"/>
        <a:ext cx="4508968" cy="1409052"/>
      </dsp:txXfrm>
    </dsp:sp>
    <dsp:sp modelId="{DE6C4B37-7D66-42D3-BAE1-8349F938D54F}">
      <dsp:nvSpPr>
        <dsp:cNvPr id="0" name=""/>
        <dsp:cNvSpPr/>
      </dsp:nvSpPr>
      <dsp:spPr>
        <a:xfrm>
          <a:off x="1207776" y="1539795"/>
          <a:ext cx="986336" cy="14795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0FC8C-0D49-4D74-90E3-022F713DFB03}">
      <dsp:nvSpPr>
        <dsp:cNvPr id="0" name=""/>
        <dsp:cNvSpPr/>
      </dsp:nvSpPr>
      <dsp:spPr>
        <a:xfrm>
          <a:off x="1650519" y="2004830"/>
          <a:ext cx="4508968" cy="14090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398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accent5">
                  <a:lumMod val="75000"/>
                </a:schemeClr>
              </a:solidFill>
              <a:latin typeface="Arial Nova" panose="020B0504020202020204" pitchFamily="34" charset="0"/>
            </a:rPr>
            <a:t>Sprint-3</a:t>
          </a:r>
          <a:endParaRPr lang="en-AU" sz="1800" b="1" kern="1200" dirty="0">
            <a:solidFill>
              <a:schemeClr val="accent5">
                <a:lumMod val="75000"/>
              </a:schemeClr>
            </a:solidFill>
            <a:latin typeface="Arial Nova" panose="020B05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</a:rPr>
            <a:t>Task 8 – Update Tasks</a:t>
          </a:r>
          <a:endParaRPr lang="en-AU" sz="1400" kern="1200" dirty="0">
            <a:latin typeface="Arial Nova" panose="020B05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</a:rPr>
            <a:t>Task 9 – Persisting Task with Local Storage</a:t>
          </a:r>
          <a:endParaRPr lang="en-AU" sz="1400" kern="1200" dirty="0">
            <a:latin typeface="Arial Nova" panose="020B0504020202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Arial Nova" panose="020B0504020202020204" pitchFamily="34" charset="0"/>
            </a:rPr>
            <a:t>Task 10 – Deleting Tasks</a:t>
          </a:r>
          <a:endParaRPr lang="en-AU" sz="1400" kern="1200" dirty="0">
            <a:latin typeface="Arial Nova" panose="020B0504020202020204" pitchFamily="34" charset="0"/>
          </a:endParaRPr>
        </a:p>
      </dsp:txBody>
      <dsp:txXfrm>
        <a:off x="1650519" y="2004830"/>
        <a:ext cx="4508968" cy="1409052"/>
      </dsp:txXfrm>
    </dsp:sp>
    <dsp:sp modelId="{802A6C69-9644-4F9C-BEF2-5A51E255D4B0}">
      <dsp:nvSpPr>
        <dsp:cNvPr id="0" name=""/>
        <dsp:cNvSpPr/>
      </dsp:nvSpPr>
      <dsp:spPr>
        <a:xfrm>
          <a:off x="1235078" y="0"/>
          <a:ext cx="986336" cy="14795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751E8-9267-481F-9ED0-3D6415FC7452}" type="datetimeFigureOut">
              <a:rPr lang="en-GB" smtClean="0"/>
              <a:t>06/02/2022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143000"/>
            <a:ext cx="4524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97A1D-03AC-4A29-BAD3-B37511599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8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1pPr>
    <a:lvl2pPr marL="442341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2pPr>
    <a:lvl3pPr marL="884682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3pPr>
    <a:lvl4pPr marL="1327023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4pPr>
    <a:lvl5pPr marL="1769364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5pPr>
    <a:lvl6pPr marL="2211705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6pPr>
    <a:lvl7pPr marL="2654046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7pPr>
    <a:lvl8pPr marL="3096387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8pPr>
    <a:lvl9pPr marL="3538728" algn="l" defTabSz="884682" rtl="0" eaLnBrk="1" latinLnBrk="0" hangingPunct="1">
      <a:defRPr sz="11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96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981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05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9992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866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800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7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28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30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7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859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599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797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143000"/>
            <a:ext cx="4524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7A1D-03AC-4A29-BAD3-B37511599B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48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03" y="883861"/>
            <a:ext cx="6732032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2836605"/>
            <a:ext cx="5940029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F436-F16F-4603-92E4-D1574BDBC4A4}" type="datetime1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pPr/>
              <a:t>‹#›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6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9EE0-2199-4C14-9330-47D01590C563}" type="datetime1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06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8" y="287536"/>
            <a:ext cx="1707758" cy="457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287536"/>
            <a:ext cx="5024274" cy="457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743D-70CB-4B22-9D8C-6A61F233BA03}" type="datetime1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32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CAE8-4D96-4549-9B26-67BE77590409}" type="datetime1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‹#›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56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8" y="1346420"/>
            <a:ext cx="6831033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8" y="3614203"/>
            <a:ext cx="6831033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0AF74-DC1E-4A34-AC51-5749F9A40A2B}" type="datetime1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5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1437680"/>
            <a:ext cx="3366016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1437680"/>
            <a:ext cx="3366016" cy="3426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11F06-1F61-46F0-98FA-985AD34D79D8}" type="datetime1">
              <a:rPr lang="en-GB" smtClean="0"/>
              <a:t>06/02/2022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506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287537"/>
            <a:ext cx="6831033" cy="1043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1323916"/>
            <a:ext cx="335054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1972747"/>
            <a:ext cx="3350547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20" y="1323916"/>
            <a:ext cx="336704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20" y="1972747"/>
            <a:ext cx="3367048" cy="29016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2B8BD-A8D3-4D79-B172-2519D907C88E}" type="datetime1">
              <a:rPr lang="en-GB" smtClean="0"/>
              <a:t>06/02/2022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918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5096B-72B5-4BA6-B096-ED1C8F8A2694}" type="datetime1">
              <a:rPr lang="en-GB" smtClean="0"/>
              <a:t>06/02/2022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31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6A7BE-7E7F-40AF-98D4-C6405B56EF8B}" type="datetime1">
              <a:rPr lang="en-GB" smtClean="0"/>
              <a:t>06/02/2022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4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360045"/>
            <a:ext cx="255441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777598"/>
            <a:ext cx="4009519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1620202"/>
            <a:ext cx="255441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3207-9966-43BE-BCB0-1713BE162CFC}" type="datetime1">
              <a:rPr lang="en-GB" smtClean="0"/>
              <a:t>06/02/2022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360045"/>
            <a:ext cx="255441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777598"/>
            <a:ext cx="4009519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1620202"/>
            <a:ext cx="255441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2E0B5-35C5-47FC-B7BE-B0307860944C}" type="datetime1">
              <a:rPr lang="en-GB" smtClean="0"/>
              <a:t>06/02/2022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74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287537"/>
            <a:ext cx="6831033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1437680"/>
            <a:ext cx="6831033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5005627"/>
            <a:ext cx="178200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2B66B-B3BC-4EAB-BFF1-255436213758}" type="datetime1">
              <a:rPr lang="en-GB" smtClean="0"/>
              <a:t>06/02/2022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5005627"/>
            <a:ext cx="267301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5005627"/>
            <a:ext cx="178200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F9B2E-9859-4F2E-A6A3-01D9B22D1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32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CBDC93-10C8-4871-BD58-C9137383C5FC}"/>
              </a:ext>
            </a:extLst>
          </p:cNvPr>
          <p:cNvSpPr txBox="1"/>
          <p:nvPr/>
        </p:nvSpPr>
        <p:spPr>
          <a:xfrm>
            <a:off x="72644" y="1110797"/>
            <a:ext cx="32738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To Do List App</a:t>
            </a:r>
          </a:p>
        </p:txBody>
      </p:sp>
      <p:pic>
        <p:nvPicPr>
          <p:cNvPr id="3074" name="Picture 2" descr="Free Printable To Do List - A Colorful PDF Download">
            <a:extLst>
              <a:ext uri="{FF2B5EF4-FFF2-40B4-BE49-F238E27FC236}">
                <a16:creationId xmlns:a16="http://schemas.microsoft.com/office/drawing/2014/main" id="{91AC4EF5-29B7-4AC1-A1D9-FE773E07D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-1"/>
            <a:ext cx="4573588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28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264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Additional Feature : Weather API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10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758674-ECB3-4D18-B619-F82B0EC3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9" y="1506683"/>
            <a:ext cx="3963443" cy="241225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53E96E3-EE5B-4CFA-A04E-F52EC25B2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639" y="1987109"/>
            <a:ext cx="3031925" cy="145139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 account to generate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apiKey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Async await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fetch data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.json( 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read and parse the data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460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264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Additional Feature : Unplash Image API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11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53E96E3-EE5B-4CFA-A04E-F52EC25B2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659" y="2638220"/>
            <a:ext cx="3571905" cy="932735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B392F0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".heading"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backgroundImage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"url('https://source.unsplash.com/1110x400/?"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9B8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9758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ECBFF"/>
                </a:solidFill>
                <a:effectLst/>
                <a:latin typeface="Consolas" panose="020B0609020204030204" pitchFamily="49" charset="0"/>
              </a:rPr>
              <a:t>")"</a:t>
            </a:r>
            <a:r>
              <a:rPr lang="en-US" sz="1400" b="0" dirty="0">
                <a:solidFill>
                  <a:srgbClr val="E1E4E8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3A07-A579-4FC5-9C87-E543ED908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55" y="1495568"/>
            <a:ext cx="3125526" cy="107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8FC08-AAA8-4695-BE37-D9150153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55" y="2825628"/>
            <a:ext cx="3125526" cy="1142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A4B40-5413-403A-B69C-3B85838B8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3" y="4172159"/>
            <a:ext cx="3125526" cy="10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4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4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Additional Feature : Light and Dark mode</a:t>
            </a:r>
            <a:endParaRPr lang="en-GB" sz="44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529F67-07AE-4C38-A338-032472F5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291" y="2805545"/>
            <a:ext cx="2286001" cy="21350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&lt;input type="</a:t>
            </a:r>
            <a:r>
              <a:rPr lang="en-US" sz="1600" b="1" dirty="0">
                <a:solidFill>
                  <a:srgbClr val="EA06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checkbox”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class="checkbox" id="checkbox" /&gt;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Font awesome – moon and sun 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12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96366-14F1-4841-A17A-FAA99D4F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40" y="957695"/>
            <a:ext cx="980183" cy="671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D94C0-66C6-4D1A-A978-D0C698B3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026" y="957695"/>
            <a:ext cx="1172027" cy="671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F28814-2C4C-4163-83A1-4EDABEADEAC1}"/>
              </a:ext>
            </a:extLst>
          </p:cNvPr>
          <p:cNvSpPr txBox="1"/>
          <p:nvPr/>
        </p:nvSpPr>
        <p:spPr>
          <a:xfrm rot="5400000">
            <a:off x="843725" y="4266086"/>
            <a:ext cx="555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AU" sz="2800" b="0" i="0" dirty="0">
                <a:solidFill>
                  <a:srgbClr val="000000"/>
                </a:solidFill>
                <a:effectLst/>
                <a:latin typeface="apple color emoji"/>
              </a:rPr>
              <a:t>🌙</a:t>
            </a:r>
            <a:endParaRPr lang="en-AU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82349-484E-4B9B-A232-121B734B084B}"/>
              </a:ext>
            </a:extLst>
          </p:cNvPr>
          <p:cNvSpPr txBox="1"/>
          <p:nvPr/>
        </p:nvSpPr>
        <p:spPr>
          <a:xfrm>
            <a:off x="1446552" y="4351216"/>
            <a:ext cx="523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AU" sz="2800" b="0" i="0" dirty="0">
                <a:solidFill>
                  <a:srgbClr val="000000"/>
                </a:solidFill>
                <a:effectLst/>
                <a:latin typeface="apple color emoji"/>
              </a:rPr>
              <a:t>🌞</a:t>
            </a:r>
            <a:endParaRPr lang="en-AU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030" name="Picture 6" descr="Css3 , Png Download - Css Icon, Transparent Png - kindpng">
            <a:extLst>
              <a:ext uri="{FF2B5EF4-FFF2-40B4-BE49-F238E27FC236}">
                <a16:creationId xmlns:a16="http://schemas.microsoft.com/office/drawing/2014/main" id="{3FF8F8C5-B9F2-4BB5-A0F4-4BD5A173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32" y="1855460"/>
            <a:ext cx="696837" cy="7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 - Wikipedia">
            <a:extLst>
              <a:ext uri="{FF2B5EF4-FFF2-40B4-BE49-F238E27FC236}">
                <a16:creationId xmlns:a16="http://schemas.microsoft.com/office/drawing/2014/main" id="{BB45E6DF-B286-4FCC-9529-9AF4F6A39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682" y="1747040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s-logo - WS Machinery">
            <a:extLst>
              <a:ext uri="{FF2B5EF4-FFF2-40B4-BE49-F238E27FC236}">
                <a16:creationId xmlns:a16="http://schemas.microsoft.com/office/drawing/2014/main" id="{6E962D80-1AD1-4A0E-8177-E7B701B4A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900" y="1747040"/>
            <a:ext cx="848090" cy="8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073156-2FEE-46E8-9EB9-31482C2AEFA0}"/>
              </a:ext>
            </a:extLst>
          </p:cNvPr>
          <p:cNvSpPr txBox="1">
            <a:spLocks/>
          </p:cNvSpPr>
          <p:nvPr/>
        </p:nvSpPr>
        <p:spPr>
          <a:xfrm>
            <a:off x="2857500" y="2770333"/>
            <a:ext cx="2131053" cy="2135051"/>
          </a:xfrm>
          <a:prstGeom prst="roundRect">
            <a:avLst/>
          </a:prstGeom>
          <a:ln>
            <a:solidFill>
              <a:srgbClr val="1DA2D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Light-dark toggle 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8D914D7-9DDB-45CD-8BF3-6A908806B73B}"/>
              </a:ext>
            </a:extLst>
          </p:cNvPr>
          <p:cNvSpPr txBox="1">
            <a:spLocks/>
          </p:cNvSpPr>
          <p:nvPr/>
        </p:nvSpPr>
        <p:spPr>
          <a:xfrm>
            <a:off x="5206761" y="2805544"/>
            <a:ext cx="2131053" cy="2135051"/>
          </a:xfrm>
          <a:prstGeom prst="round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Checkbox click event </a:t>
            </a: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91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Additional Feature : Drag and Drop API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13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D1443-8611-4B51-A4EC-4E47EDC8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90" y="872979"/>
            <a:ext cx="5948810" cy="389557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B0FD42-85CE-424E-9F2E-B74B587BA856}"/>
              </a:ext>
            </a:extLst>
          </p:cNvPr>
          <p:cNvSpPr/>
          <p:nvPr/>
        </p:nvSpPr>
        <p:spPr>
          <a:xfrm>
            <a:off x="1828149" y="1689481"/>
            <a:ext cx="1693718" cy="1392382"/>
          </a:xfrm>
          <a:prstGeom prst="roundRect">
            <a:avLst/>
          </a:prstGeom>
          <a:noFill/>
          <a:ln w="38100">
            <a:solidFill>
              <a:srgbClr val="F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C000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F2ED3F-161E-40FE-A15A-33E01C847C66}"/>
              </a:ext>
            </a:extLst>
          </p:cNvPr>
          <p:cNvSpPr/>
          <p:nvPr/>
        </p:nvSpPr>
        <p:spPr>
          <a:xfrm>
            <a:off x="3449131" y="1465909"/>
            <a:ext cx="1486596" cy="691163"/>
          </a:xfrm>
          <a:custGeom>
            <a:avLst/>
            <a:gdLst>
              <a:gd name="connsiteX0" fmla="*/ 0 w 1486596"/>
              <a:gd name="connsiteY0" fmla="*/ 317090 h 691163"/>
              <a:gd name="connsiteX1" fmla="*/ 41563 w 1486596"/>
              <a:gd name="connsiteY1" fmla="*/ 233963 h 691163"/>
              <a:gd name="connsiteX2" fmla="*/ 62345 w 1486596"/>
              <a:gd name="connsiteY2" fmla="*/ 182009 h 691163"/>
              <a:gd name="connsiteX3" fmla="*/ 135081 w 1486596"/>
              <a:gd name="connsiteY3" fmla="*/ 98881 h 691163"/>
              <a:gd name="connsiteX4" fmla="*/ 187036 w 1486596"/>
              <a:gd name="connsiteY4" fmla="*/ 67709 h 691163"/>
              <a:gd name="connsiteX5" fmla="*/ 228600 w 1486596"/>
              <a:gd name="connsiteY5" fmla="*/ 36536 h 691163"/>
              <a:gd name="connsiteX6" fmla="*/ 290945 w 1486596"/>
              <a:gd name="connsiteY6" fmla="*/ 26145 h 691163"/>
              <a:gd name="connsiteX7" fmla="*/ 353290 w 1486596"/>
              <a:gd name="connsiteY7" fmla="*/ 5363 h 691163"/>
              <a:gd name="connsiteX8" fmla="*/ 1039090 w 1486596"/>
              <a:gd name="connsiteY8" fmla="*/ 46927 h 691163"/>
              <a:gd name="connsiteX9" fmla="*/ 1143000 w 1486596"/>
              <a:gd name="connsiteY9" fmla="*/ 88490 h 691163"/>
              <a:gd name="connsiteX10" fmla="*/ 1194954 w 1486596"/>
              <a:gd name="connsiteY10" fmla="*/ 130054 h 691163"/>
              <a:gd name="connsiteX11" fmla="*/ 1257300 w 1486596"/>
              <a:gd name="connsiteY11" fmla="*/ 171618 h 691163"/>
              <a:gd name="connsiteX12" fmla="*/ 1350818 w 1486596"/>
              <a:gd name="connsiteY12" fmla="*/ 265136 h 691163"/>
              <a:gd name="connsiteX13" fmla="*/ 1392381 w 1486596"/>
              <a:gd name="connsiteY13" fmla="*/ 358654 h 691163"/>
              <a:gd name="connsiteX14" fmla="*/ 1465118 w 1486596"/>
              <a:gd name="connsiteY14" fmla="*/ 504127 h 691163"/>
              <a:gd name="connsiteX15" fmla="*/ 1475509 w 1486596"/>
              <a:gd name="connsiteY15" fmla="*/ 576863 h 691163"/>
              <a:gd name="connsiteX16" fmla="*/ 1485900 w 1486596"/>
              <a:gd name="connsiteY16" fmla="*/ 639209 h 691163"/>
              <a:gd name="connsiteX17" fmla="*/ 1485900 w 1486596"/>
              <a:gd name="connsiteY17" fmla="*/ 691163 h 69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6596" h="691163">
                <a:moveTo>
                  <a:pt x="0" y="317090"/>
                </a:moveTo>
                <a:cubicBezTo>
                  <a:pt x="22530" y="204430"/>
                  <a:pt x="-9802" y="316146"/>
                  <a:pt x="41563" y="233963"/>
                </a:cubicBezTo>
                <a:cubicBezTo>
                  <a:pt x="51449" y="218146"/>
                  <a:pt x="52749" y="198003"/>
                  <a:pt x="62345" y="182009"/>
                </a:cubicBezTo>
                <a:cubicBezTo>
                  <a:pt x="70735" y="168026"/>
                  <a:pt x="116289" y="112975"/>
                  <a:pt x="135081" y="98881"/>
                </a:cubicBezTo>
                <a:cubicBezTo>
                  <a:pt x="151238" y="86763"/>
                  <a:pt x="170232" y="78912"/>
                  <a:pt x="187036" y="67709"/>
                </a:cubicBezTo>
                <a:cubicBezTo>
                  <a:pt x="201446" y="58103"/>
                  <a:pt x="212520" y="42968"/>
                  <a:pt x="228600" y="36536"/>
                </a:cubicBezTo>
                <a:cubicBezTo>
                  <a:pt x="248161" y="28711"/>
                  <a:pt x="270506" y="31255"/>
                  <a:pt x="290945" y="26145"/>
                </a:cubicBezTo>
                <a:cubicBezTo>
                  <a:pt x="312197" y="20832"/>
                  <a:pt x="332508" y="12290"/>
                  <a:pt x="353290" y="5363"/>
                </a:cubicBezTo>
                <a:cubicBezTo>
                  <a:pt x="653080" y="10915"/>
                  <a:pt x="802575" y="-28328"/>
                  <a:pt x="1039090" y="46927"/>
                </a:cubicBezTo>
                <a:cubicBezTo>
                  <a:pt x="1074639" y="58238"/>
                  <a:pt x="1108363" y="74636"/>
                  <a:pt x="1143000" y="88490"/>
                </a:cubicBezTo>
                <a:cubicBezTo>
                  <a:pt x="1160318" y="102345"/>
                  <a:pt x="1177018" y="117009"/>
                  <a:pt x="1194954" y="130054"/>
                </a:cubicBezTo>
                <a:cubicBezTo>
                  <a:pt x="1215154" y="144745"/>
                  <a:pt x="1238425" y="155260"/>
                  <a:pt x="1257300" y="171618"/>
                </a:cubicBezTo>
                <a:cubicBezTo>
                  <a:pt x="1290614" y="200490"/>
                  <a:pt x="1350818" y="265136"/>
                  <a:pt x="1350818" y="265136"/>
                </a:cubicBezTo>
                <a:cubicBezTo>
                  <a:pt x="1364672" y="296309"/>
                  <a:pt x="1377125" y="328143"/>
                  <a:pt x="1392381" y="358654"/>
                </a:cubicBezTo>
                <a:cubicBezTo>
                  <a:pt x="1488025" y="549942"/>
                  <a:pt x="1384222" y="315370"/>
                  <a:pt x="1465118" y="504127"/>
                </a:cubicBezTo>
                <a:cubicBezTo>
                  <a:pt x="1468582" y="528372"/>
                  <a:pt x="1471785" y="552656"/>
                  <a:pt x="1475509" y="576863"/>
                </a:cubicBezTo>
                <a:cubicBezTo>
                  <a:pt x="1478713" y="597687"/>
                  <a:pt x="1483993" y="618227"/>
                  <a:pt x="1485900" y="639209"/>
                </a:cubicBezTo>
                <a:cubicBezTo>
                  <a:pt x="1487468" y="656456"/>
                  <a:pt x="1485900" y="673845"/>
                  <a:pt x="1485900" y="691163"/>
                </a:cubicBezTo>
              </a:path>
            </a:pathLst>
          </a:custGeom>
          <a:noFill/>
          <a:ln w="57150">
            <a:solidFill>
              <a:srgbClr val="F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83C551-B373-4AAA-B003-F6F43C72EB15}"/>
              </a:ext>
            </a:extLst>
          </p:cNvPr>
          <p:cNvSpPr/>
          <p:nvPr/>
        </p:nvSpPr>
        <p:spPr>
          <a:xfrm>
            <a:off x="4685649" y="1938863"/>
            <a:ext cx="415636" cy="238991"/>
          </a:xfrm>
          <a:custGeom>
            <a:avLst/>
            <a:gdLst>
              <a:gd name="connsiteX0" fmla="*/ 0 w 415636"/>
              <a:gd name="connsiteY0" fmla="*/ 114300 h 238991"/>
              <a:gd name="connsiteX1" fmla="*/ 51954 w 415636"/>
              <a:gd name="connsiteY1" fmla="*/ 155864 h 238991"/>
              <a:gd name="connsiteX2" fmla="*/ 218209 w 415636"/>
              <a:gd name="connsiteY2" fmla="*/ 218209 h 238991"/>
              <a:gd name="connsiteX3" fmla="*/ 259772 w 415636"/>
              <a:gd name="connsiteY3" fmla="*/ 238991 h 238991"/>
              <a:gd name="connsiteX4" fmla="*/ 290945 w 415636"/>
              <a:gd name="connsiteY4" fmla="*/ 228600 h 238991"/>
              <a:gd name="connsiteX5" fmla="*/ 353291 w 415636"/>
              <a:gd name="connsiteY5" fmla="*/ 114300 h 238991"/>
              <a:gd name="connsiteX6" fmla="*/ 384463 w 415636"/>
              <a:gd name="connsiteY6" fmla="*/ 62345 h 238991"/>
              <a:gd name="connsiteX7" fmla="*/ 394854 w 415636"/>
              <a:gd name="connsiteY7" fmla="*/ 31173 h 238991"/>
              <a:gd name="connsiteX8" fmla="*/ 415636 w 415636"/>
              <a:gd name="connsiteY8" fmla="*/ 0 h 238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636" h="238991">
                <a:moveTo>
                  <a:pt x="0" y="114300"/>
                </a:moveTo>
                <a:cubicBezTo>
                  <a:pt x="17318" y="128155"/>
                  <a:pt x="32797" y="144689"/>
                  <a:pt x="51954" y="155864"/>
                </a:cubicBezTo>
                <a:cubicBezTo>
                  <a:pt x="154044" y="215416"/>
                  <a:pt x="100725" y="159465"/>
                  <a:pt x="218209" y="218209"/>
                </a:cubicBezTo>
                <a:lnTo>
                  <a:pt x="259772" y="238991"/>
                </a:lnTo>
                <a:cubicBezTo>
                  <a:pt x="270163" y="235527"/>
                  <a:pt x="283200" y="236345"/>
                  <a:pt x="290945" y="228600"/>
                </a:cubicBezTo>
                <a:cubicBezTo>
                  <a:pt x="337024" y="182521"/>
                  <a:pt x="327588" y="165707"/>
                  <a:pt x="353291" y="114300"/>
                </a:cubicBezTo>
                <a:cubicBezTo>
                  <a:pt x="362323" y="96236"/>
                  <a:pt x="375431" y="80409"/>
                  <a:pt x="384463" y="62345"/>
                </a:cubicBezTo>
                <a:cubicBezTo>
                  <a:pt x="389361" y="52549"/>
                  <a:pt x="389956" y="40969"/>
                  <a:pt x="394854" y="31173"/>
                </a:cubicBezTo>
                <a:cubicBezTo>
                  <a:pt x="400439" y="20003"/>
                  <a:pt x="415636" y="0"/>
                  <a:pt x="415636" y="0"/>
                </a:cubicBezTo>
              </a:path>
            </a:pathLst>
          </a:custGeom>
          <a:noFill/>
          <a:ln w="57150">
            <a:solidFill>
              <a:srgbClr val="F59D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23E9632-0BB3-49AB-9AE7-FECBF854491F}"/>
              </a:ext>
            </a:extLst>
          </p:cNvPr>
          <p:cNvSpPr txBox="1">
            <a:spLocks/>
          </p:cNvSpPr>
          <p:nvPr/>
        </p:nvSpPr>
        <p:spPr>
          <a:xfrm>
            <a:off x="3667661" y="2625141"/>
            <a:ext cx="1944622" cy="309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Target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074E9E-3322-484B-9B5B-3931986FB187}"/>
              </a:ext>
            </a:extLst>
          </p:cNvPr>
          <p:cNvSpPr txBox="1"/>
          <p:nvPr/>
        </p:nvSpPr>
        <p:spPr>
          <a:xfrm>
            <a:off x="42809" y="2011093"/>
            <a:ext cx="1791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To Do list needs to be Draggable</a:t>
            </a:r>
            <a:endParaRPr lang="en-AU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6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529F67-07AE-4C38-A338-032472F5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738" y="1436517"/>
            <a:ext cx="2131053" cy="60010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360045" lvl="1" indent="0" algn="ctr">
              <a:buNone/>
            </a:pPr>
            <a:r>
              <a:rPr lang="en-AU" sz="1600" b="1" dirty="0">
                <a:latin typeface="Arial" panose="020B0604020202020204" pitchFamily="34" charset="0"/>
                <a:cs typeface="Arial" panose="020B0604020202020204" pitchFamily="34" charset="0"/>
              </a:rPr>
              <a:t>Draggable</a:t>
            </a:r>
          </a:p>
          <a:p>
            <a:pPr marL="702945" lvl="1" indent="-342900" algn="ctr">
              <a:buFont typeface="+mj-lt"/>
              <a:buAutoNum type="arabicPeriod"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14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B073156-2FEE-46E8-9EB9-31482C2AEFA0}"/>
              </a:ext>
            </a:extLst>
          </p:cNvPr>
          <p:cNvSpPr txBox="1">
            <a:spLocks/>
          </p:cNvSpPr>
          <p:nvPr/>
        </p:nvSpPr>
        <p:spPr>
          <a:xfrm>
            <a:off x="4353478" y="1436517"/>
            <a:ext cx="2131053" cy="60010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 Target</a:t>
            </a: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 algn="ctr">
              <a:buFont typeface="+mj-lt"/>
              <a:buAutoNum type="arabicPeriod"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B8B1300-954B-4FCA-97DA-8B95647C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Additional Feature : Drag and Drop API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EEA4CB2-AF9A-4A1B-BE94-665394B3264A}"/>
              </a:ext>
            </a:extLst>
          </p:cNvPr>
          <p:cNvSpPr txBox="1">
            <a:spLocks/>
          </p:cNvSpPr>
          <p:nvPr/>
        </p:nvSpPr>
        <p:spPr>
          <a:xfrm>
            <a:off x="928094" y="2182771"/>
            <a:ext cx="3425384" cy="202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Arial" panose="020B0604020202020204" pitchFamily="34" charset="0"/>
              <a:buNone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dragStart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dragOver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dragEnter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0045" lvl="1" indent="0">
              <a:buNone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ondragstart="dragStart(event)"  draggable="true”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BA1D944-DDE6-4454-B443-5CC036CA9D4D}"/>
              </a:ext>
            </a:extLst>
          </p:cNvPr>
          <p:cNvSpPr txBox="1">
            <a:spLocks/>
          </p:cNvSpPr>
          <p:nvPr/>
        </p:nvSpPr>
        <p:spPr>
          <a:xfrm>
            <a:off x="4077564" y="2182771"/>
            <a:ext cx="3031925" cy="202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23" indent="-180023" algn="l" defTabSz="720090" rtl="0" eaLnBrk="1" latinLnBrk="0" hangingPunct="1">
              <a:lnSpc>
                <a:spcPct val="90000"/>
              </a:lnSpc>
              <a:spcBef>
                <a:spcPts val="788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6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011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15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2020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8024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4029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00338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60383" indent="-180023" algn="l" defTabSz="720090" rtl="0" eaLnBrk="1" latinLnBrk="0" hangingPunct="1">
              <a:lnSpc>
                <a:spcPct val="90000"/>
              </a:lnSpc>
              <a:spcBef>
                <a:spcPts val="394"/>
              </a:spcBef>
              <a:buFont typeface="Arial" panose="020B0604020202020204" pitchFamily="34" charset="0"/>
              <a:buChar char="•"/>
              <a:defRPr sz="14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1" indent="0">
              <a:buFont typeface="Arial" panose="020B0604020202020204" pitchFamily="34" charset="0"/>
              <a:buNone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dragOver</a:t>
            </a:r>
          </a:p>
          <a:p>
            <a:pPr lvl="1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dragDrop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/>
            <a:r>
              <a:rPr lang="en-US" sz="1285" dirty="0">
                <a:latin typeface="Arial" panose="020B0604020202020204" pitchFamily="34" charset="0"/>
                <a:cs typeface="Arial" panose="020B0604020202020204" pitchFamily="34" charset="0"/>
              </a:rPr>
              <a:t>Update status</a:t>
            </a:r>
          </a:p>
          <a:p>
            <a:pPr lvl="2"/>
            <a:r>
              <a:rPr lang="en-US" sz="1285" dirty="0">
                <a:latin typeface="Arial" panose="020B0604020202020204" pitchFamily="34" charset="0"/>
                <a:cs typeface="Arial" panose="020B0604020202020204" pitchFamily="34" charset="0"/>
              </a:rPr>
              <a:t>save( ) </a:t>
            </a:r>
          </a:p>
          <a:p>
            <a:pPr lvl="2"/>
            <a:r>
              <a:rPr lang="en-US" sz="1285" dirty="0">
                <a:latin typeface="Arial" panose="020B0604020202020204" pitchFamily="34" charset="0"/>
                <a:cs typeface="Arial" panose="020B0604020202020204" pitchFamily="34" charset="0"/>
              </a:rPr>
              <a:t>render( ) </a:t>
            </a:r>
          </a:p>
        </p:txBody>
      </p:sp>
    </p:spTree>
    <p:extLst>
      <p:ext uri="{BB962C8B-B14F-4D97-AF65-F5344CB8AC3E}">
        <p14:creationId xmlns:p14="http://schemas.microsoft.com/office/powerpoint/2010/main" val="415736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C90C3-AA66-4DEB-8F30-924E858B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490" y="3429823"/>
            <a:ext cx="1226309" cy="8143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9E9A73E-CACB-4583-94DE-94EF052D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857" y="3586265"/>
            <a:ext cx="686232" cy="6862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164" y="37207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Lessons Learned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15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4" descr="On Pair Programming">
            <a:extLst>
              <a:ext uri="{FF2B5EF4-FFF2-40B4-BE49-F238E27FC236}">
                <a16:creationId xmlns:a16="http://schemas.microsoft.com/office/drawing/2014/main" id="{DBA42569-D74D-4207-8942-4E86DF33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73" y="1953573"/>
            <a:ext cx="1293807" cy="128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it and GitHub Tutorial for Beginners - Analytics Vidhya">
            <a:extLst>
              <a:ext uri="{FF2B5EF4-FFF2-40B4-BE49-F238E27FC236}">
                <a16:creationId xmlns:a16="http://schemas.microsoft.com/office/drawing/2014/main" id="{A7058E0A-98FD-43F1-9EB4-06D3204BF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2" y="3239337"/>
            <a:ext cx="1535454" cy="85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bugging : Types, Process,Techniques,Tools &amp;amp; Softwares">
            <a:extLst>
              <a:ext uri="{FF2B5EF4-FFF2-40B4-BE49-F238E27FC236}">
                <a16:creationId xmlns:a16="http://schemas.microsoft.com/office/drawing/2014/main" id="{172EEFB5-36B9-4851-A987-65846CA9F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53" y="2229466"/>
            <a:ext cx="1829244" cy="11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002C0-4079-43EE-8AA0-61F7999D6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2424" y="1787006"/>
            <a:ext cx="2267614" cy="2267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20F90F-7A60-4372-A881-6609355F9F19}"/>
              </a:ext>
            </a:extLst>
          </p:cNvPr>
          <p:cNvSpPr txBox="1"/>
          <p:nvPr/>
        </p:nvSpPr>
        <p:spPr>
          <a:xfrm>
            <a:off x="119651" y="1305876"/>
            <a:ext cx="2183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dirty="0">
                <a:solidFill>
                  <a:schemeClr val="accent5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Agile Project Methodology &amp; Team Work</a:t>
            </a:r>
            <a:endParaRPr lang="en-AU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756483-9913-4B70-A120-1988B9AD015A}"/>
              </a:ext>
            </a:extLst>
          </p:cNvPr>
          <p:cNvSpPr/>
          <p:nvPr/>
        </p:nvSpPr>
        <p:spPr>
          <a:xfrm>
            <a:off x="166711" y="1875601"/>
            <a:ext cx="1892596" cy="2334892"/>
          </a:xfrm>
          <a:prstGeom prst="roundRect">
            <a:avLst/>
          </a:prstGeom>
          <a:noFill/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D1BDCC-5B45-4D5E-8D47-2858127FBD1F}"/>
              </a:ext>
            </a:extLst>
          </p:cNvPr>
          <p:cNvSpPr/>
          <p:nvPr/>
        </p:nvSpPr>
        <p:spPr>
          <a:xfrm>
            <a:off x="2303277" y="1875601"/>
            <a:ext cx="1892596" cy="2306984"/>
          </a:xfrm>
          <a:custGeom>
            <a:avLst/>
            <a:gdLst>
              <a:gd name="connsiteX0" fmla="*/ 0 w 1892596"/>
              <a:gd name="connsiteY0" fmla="*/ 315439 h 2306984"/>
              <a:gd name="connsiteX1" fmla="*/ 315439 w 1892596"/>
              <a:gd name="connsiteY1" fmla="*/ 0 h 2306984"/>
              <a:gd name="connsiteX2" fmla="*/ 946298 w 1892596"/>
              <a:gd name="connsiteY2" fmla="*/ 0 h 2306984"/>
              <a:gd name="connsiteX3" fmla="*/ 1577157 w 1892596"/>
              <a:gd name="connsiteY3" fmla="*/ 0 h 2306984"/>
              <a:gd name="connsiteX4" fmla="*/ 1892596 w 1892596"/>
              <a:gd name="connsiteY4" fmla="*/ 315439 h 2306984"/>
              <a:gd name="connsiteX5" fmla="*/ 1892596 w 1892596"/>
              <a:gd name="connsiteY5" fmla="*/ 823858 h 2306984"/>
              <a:gd name="connsiteX6" fmla="*/ 1892596 w 1892596"/>
              <a:gd name="connsiteY6" fmla="*/ 1365799 h 2306984"/>
              <a:gd name="connsiteX7" fmla="*/ 1892596 w 1892596"/>
              <a:gd name="connsiteY7" fmla="*/ 1991545 h 2306984"/>
              <a:gd name="connsiteX8" fmla="*/ 1577157 w 1892596"/>
              <a:gd name="connsiteY8" fmla="*/ 2306984 h 2306984"/>
              <a:gd name="connsiteX9" fmla="*/ 984150 w 1892596"/>
              <a:gd name="connsiteY9" fmla="*/ 2306984 h 2306984"/>
              <a:gd name="connsiteX10" fmla="*/ 315439 w 1892596"/>
              <a:gd name="connsiteY10" fmla="*/ 2306984 h 2306984"/>
              <a:gd name="connsiteX11" fmla="*/ 0 w 1892596"/>
              <a:gd name="connsiteY11" fmla="*/ 1991545 h 2306984"/>
              <a:gd name="connsiteX12" fmla="*/ 0 w 1892596"/>
              <a:gd name="connsiteY12" fmla="*/ 1483126 h 2306984"/>
              <a:gd name="connsiteX13" fmla="*/ 0 w 1892596"/>
              <a:gd name="connsiteY13" fmla="*/ 890902 h 2306984"/>
              <a:gd name="connsiteX14" fmla="*/ 0 w 1892596"/>
              <a:gd name="connsiteY14" fmla="*/ 315439 h 230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92596" h="2306984" extrusionOk="0">
                <a:moveTo>
                  <a:pt x="0" y="315439"/>
                </a:moveTo>
                <a:cubicBezTo>
                  <a:pt x="-26654" y="158806"/>
                  <a:pt x="135312" y="37855"/>
                  <a:pt x="315439" y="0"/>
                </a:cubicBezTo>
                <a:cubicBezTo>
                  <a:pt x="575411" y="1442"/>
                  <a:pt x="792600" y="5257"/>
                  <a:pt x="946298" y="0"/>
                </a:cubicBezTo>
                <a:cubicBezTo>
                  <a:pt x="1099996" y="-5257"/>
                  <a:pt x="1441231" y="11890"/>
                  <a:pt x="1577157" y="0"/>
                </a:cubicBezTo>
                <a:cubicBezTo>
                  <a:pt x="1748181" y="-5667"/>
                  <a:pt x="1891884" y="179977"/>
                  <a:pt x="1892596" y="315439"/>
                </a:cubicBezTo>
                <a:cubicBezTo>
                  <a:pt x="1868635" y="512329"/>
                  <a:pt x="1916784" y="624506"/>
                  <a:pt x="1892596" y="823858"/>
                </a:cubicBezTo>
                <a:cubicBezTo>
                  <a:pt x="1868408" y="1023210"/>
                  <a:pt x="1879866" y="1109294"/>
                  <a:pt x="1892596" y="1365799"/>
                </a:cubicBezTo>
                <a:cubicBezTo>
                  <a:pt x="1905326" y="1622304"/>
                  <a:pt x="1910272" y="1737089"/>
                  <a:pt x="1892596" y="1991545"/>
                </a:cubicBezTo>
                <a:cubicBezTo>
                  <a:pt x="1912157" y="2145150"/>
                  <a:pt x="1777846" y="2310703"/>
                  <a:pt x="1577157" y="2306984"/>
                </a:cubicBezTo>
                <a:cubicBezTo>
                  <a:pt x="1398216" y="2310870"/>
                  <a:pt x="1251042" y="2334343"/>
                  <a:pt x="984150" y="2306984"/>
                </a:cubicBezTo>
                <a:cubicBezTo>
                  <a:pt x="717258" y="2279625"/>
                  <a:pt x="468780" y="2287626"/>
                  <a:pt x="315439" y="2306984"/>
                </a:cubicBezTo>
                <a:cubicBezTo>
                  <a:pt x="138264" y="2287155"/>
                  <a:pt x="10474" y="2136976"/>
                  <a:pt x="0" y="1991545"/>
                </a:cubicBezTo>
                <a:cubicBezTo>
                  <a:pt x="23269" y="1865958"/>
                  <a:pt x="4150" y="1684615"/>
                  <a:pt x="0" y="1483126"/>
                </a:cubicBezTo>
                <a:cubicBezTo>
                  <a:pt x="-4150" y="1281637"/>
                  <a:pt x="15000" y="1030127"/>
                  <a:pt x="0" y="890902"/>
                </a:cubicBezTo>
                <a:cubicBezTo>
                  <a:pt x="-15000" y="751677"/>
                  <a:pt x="-12211" y="593571"/>
                  <a:pt x="0" y="315439"/>
                </a:cubicBezTo>
                <a:close/>
              </a:path>
            </a:pathLst>
          </a:custGeom>
          <a:noFill/>
          <a:ln w="635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98199305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B36BE-D302-4080-A804-1AD0EE3CD3DD}"/>
              </a:ext>
            </a:extLst>
          </p:cNvPr>
          <p:cNvSpPr txBox="1"/>
          <p:nvPr/>
        </p:nvSpPr>
        <p:spPr>
          <a:xfrm>
            <a:off x="2303277" y="1307242"/>
            <a:ext cx="186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defRPr>
            </a:lvl1pPr>
          </a:lstStyle>
          <a:p>
            <a:pPr algn="ctr"/>
            <a:r>
              <a:rPr lang="en-AU" dirty="0">
                <a:solidFill>
                  <a:schemeClr val="accent5">
                    <a:lumMod val="75000"/>
                  </a:schemeClr>
                </a:solidFill>
              </a:rPr>
              <a:t>Debugging Sills </a:t>
            </a:r>
          </a:p>
          <a:p>
            <a:pPr algn="ctr"/>
            <a:r>
              <a:rPr lang="en-AU" dirty="0">
                <a:solidFill>
                  <a:schemeClr val="accent5">
                    <a:lumMod val="75000"/>
                  </a:schemeClr>
                </a:solidFill>
              </a:rPr>
              <a:t>+  What TDD is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1D4433-D084-4B14-96BD-EF26271EA9BA}"/>
              </a:ext>
            </a:extLst>
          </p:cNvPr>
          <p:cNvSpPr/>
          <p:nvPr/>
        </p:nvSpPr>
        <p:spPr>
          <a:xfrm>
            <a:off x="5860731" y="1875600"/>
            <a:ext cx="1892596" cy="2306984"/>
          </a:xfrm>
          <a:prstGeom prst="roundRect">
            <a:avLst/>
          </a:prstGeom>
          <a:noFill/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DA129-DBC0-4977-AC26-E8F14CF4BB24}"/>
              </a:ext>
            </a:extLst>
          </p:cNvPr>
          <p:cNvSpPr txBox="1"/>
          <p:nvPr/>
        </p:nvSpPr>
        <p:spPr>
          <a:xfrm>
            <a:off x="5855771" y="1349482"/>
            <a:ext cx="186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defRPr>
            </a:lvl1pPr>
          </a:lstStyle>
          <a:p>
            <a:pPr algn="ctr"/>
            <a:r>
              <a:rPr lang="en-AU" dirty="0">
                <a:solidFill>
                  <a:schemeClr val="accent5">
                    <a:lumMod val="75000"/>
                  </a:schemeClr>
                </a:solidFill>
              </a:rPr>
              <a:t>OOP Design Principles</a:t>
            </a:r>
          </a:p>
        </p:txBody>
      </p:sp>
      <p:pic>
        <p:nvPicPr>
          <p:cNvPr id="4102" name="Picture 6" descr="JS Objects - Benja-admin">
            <a:extLst>
              <a:ext uri="{FF2B5EF4-FFF2-40B4-BE49-F238E27FC236}">
                <a16:creationId xmlns:a16="http://schemas.microsoft.com/office/drawing/2014/main" id="{2C5D86C8-3B3D-410C-B4DE-06CBE7C37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69" y="2300649"/>
            <a:ext cx="997690" cy="99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FCAEC6-F326-46AC-AE1A-BB4D15F61338}"/>
              </a:ext>
            </a:extLst>
          </p:cNvPr>
          <p:cNvSpPr/>
          <p:nvPr/>
        </p:nvSpPr>
        <p:spPr>
          <a:xfrm>
            <a:off x="4486903" y="1875601"/>
            <a:ext cx="1073622" cy="2306984"/>
          </a:xfrm>
          <a:prstGeom prst="roundRect">
            <a:avLst/>
          </a:prstGeom>
          <a:noFill/>
          <a:ln w="63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03DC63-53DE-41FA-B098-A8703EE6E664}"/>
              </a:ext>
            </a:extLst>
          </p:cNvPr>
          <p:cNvSpPr txBox="1"/>
          <p:nvPr/>
        </p:nvSpPr>
        <p:spPr>
          <a:xfrm>
            <a:off x="4079524" y="1325935"/>
            <a:ext cx="1860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accent6">
                    <a:lumMod val="75000"/>
                  </a:schemeClr>
                </a:solidFill>
                <a:latin typeface="Browallia New" panose="020B0502040204020203" pitchFamily="34" charset="-34"/>
                <a:cs typeface="Browallia New" panose="020B0502040204020203" pitchFamily="34" charset="-34"/>
              </a:defRPr>
            </a:lvl1pPr>
          </a:lstStyle>
          <a:p>
            <a:pPr algn="ctr"/>
            <a:r>
              <a:rPr lang="en-AU" dirty="0">
                <a:solidFill>
                  <a:schemeClr val="accent5">
                    <a:lumMod val="75000"/>
                  </a:schemeClr>
                </a:solidFill>
              </a:rPr>
              <a:t>JavaScript + API calling </a:t>
            </a:r>
          </a:p>
        </p:txBody>
      </p:sp>
      <p:pic>
        <p:nvPicPr>
          <p:cNvPr id="19" name="Picture 2" descr="OpenWeatherMap - Home Assistant">
            <a:extLst>
              <a:ext uri="{FF2B5EF4-FFF2-40B4-BE49-F238E27FC236}">
                <a16:creationId xmlns:a16="http://schemas.microsoft.com/office/drawing/2014/main" id="{93AE6DC1-DF0E-45DC-A236-B86FEC7D3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64" y="3310731"/>
            <a:ext cx="885557" cy="37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3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3370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Agenda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529F67-07AE-4C38-A338-032472F5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21" y="834609"/>
            <a:ext cx="7079995" cy="449042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Design Analysis (including OOP Design 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Case Diagram, Class Diagram, Activity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Agile Project Methodology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Pair Programming, Code Review, Git and GitHub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Progressive Testing ( Test Driven Development)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 Demo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 main features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Additional features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Weather API  - Open Weather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Unplash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Light and Dark mode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Drag and Drop API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Lessons learned </a:t>
            </a:r>
          </a:p>
          <a:p>
            <a:pPr marL="360045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2945" lvl="1" indent="-342900">
              <a:buFont typeface="+mj-lt"/>
              <a:buAutoNum type="arabicPeriod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2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6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6878" y="818931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Design Analysis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3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2309741-C01E-44E6-8505-0710FFA15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173103"/>
              </p:ext>
            </p:extLst>
          </p:nvPr>
        </p:nvGraphicFramePr>
        <p:xfrm>
          <a:off x="91026" y="1436836"/>
          <a:ext cx="7622134" cy="3441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099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688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OOP Design : Use Case Diagram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4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EC565E-590F-44EC-807A-06BF812CE43B}"/>
              </a:ext>
            </a:extLst>
          </p:cNvPr>
          <p:cNvSpPr/>
          <p:nvPr/>
        </p:nvSpPr>
        <p:spPr>
          <a:xfrm>
            <a:off x="1880391" y="934001"/>
            <a:ext cx="4342671" cy="40716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1DA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500" b="1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Stick figure - Wikipedia">
            <a:extLst>
              <a:ext uri="{FF2B5EF4-FFF2-40B4-BE49-F238E27FC236}">
                <a16:creationId xmlns:a16="http://schemas.microsoft.com/office/drawing/2014/main" id="{B3B15F31-A051-4C9E-9AE4-2F51571B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" y="2432990"/>
            <a:ext cx="960053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FFF5074-0AC2-4F60-90E0-99FC3A0EA8E3}"/>
              </a:ext>
            </a:extLst>
          </p:cNvPr>
          <p:cNvSpPr/>
          <p:nvPr/>
        </p:nvSpPr>
        <p:spPr>
          <a:xfrm>
            <a:off x="2210436" y="1528379"/>
            <a:ext cx="1666691" cy="691276"/>
          </a:xfrm>
          <a:prstGeom prst="ellipse">
            <a:avLst/>
          </a:prstGeom>
          <a:noFill/>
          <a:ln w="9525">
            <a:solidFill>
              <a:srgbClr val="1DA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Add task</a:t>
            </a:r>
            <a:endParaRPr lang="en-AU" sz="1500" b="1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081DFB-77C1-4207-A827-EB32B86B2A3B}"/>
              </a:ext>
            </a:extLst>
          </p:cNvPr>
          <p:cNvSpPr/>
          <p:nvPr/>
        </p:nvSpPr>
        <p:spPr>
          <a:xfrm>
            <a:off x="2177097" y="3369713"/>
            <a:ext cx="1666691" cy="691276"/>
          </a:xfrm>
          <a:prstGeom prst="ellipse">
            <a:avLst/>
          </a:prstGeom>
          <a:noFill/>
          <a:ln w="9525">
            <a:solidFill>
              <a:srgbClr val="1DA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Delete Task</a:t>
            </a:r>
            <a:endParaRPr lang="en-AU" sz="1500" b="1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BA8E5F-1D63-49E7-9FDC-1487DB61F0C3}"/>
              </a:ext>
            </a:extLst>
          </p:cNvPr>
          <p:cNvSpPr/>
          <p:nvPr/>
        </p:nvSpPr>
        <p:spPr>
          <a:xfrm>
            <a:off x="2177097" y="2449046"/>
            <a:ext cx="1666691" cy="691276"/>
          </a:xfrm>
          <a:prstGeom prst="ellipse">
            <a:avLst/>
          </a:prstGeom>
          <a:noFill/>
          <a:ln w="9525">
            <a:solidFill>
              <a:srgbClr val="1DA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Edit Task</a:t>
            </a:r>
            <a:endParaRPr lang="en-AU" sz="1500" b="1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49DE0-932C-4E5D-B605-1A0570FB9A04}"/>
              </a:ext>
            </a:extLst>
          </p:cNvPr>
          <p:cNvSpPr txBox="1"/>
          <p:nvPr/>
        </p:nvSpPr>
        <p:spPr>
          <a:xfrm>
            <a:off x="143403" y="3632662"/>
            <a:ext cx="9040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User</a:t>
            </a:r>
            <a:endParaRPr lang="en-AU" sz="1350" b="1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F2D1FA-6FC9-423F-A58E-45CA1844B7AF}"/>
              </a:ext>
            </a:extLst>
          </p:cNvPr>
          <p:cNvSpPr/>
          <p:nvPr/>
        </p:nvSpPr>
        <p:spPr>
          <a:xfrm>
            <a:off x="2210436" y="4290380"/>
            <a:ext cx="1666691" cy="691276"/>
          </a:xfrm>
          <a:prstGeom prst="ellipse">
            <a:avLst/>
          </a:prstGeom>
          <a:noFill/>
          <a:ln w="9525">
            <a:solidFill>
              <a:srgbClr val="1DA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Mark </a:t>
            </a:r>
            <a:r>
              <a:rPr lang="en-US" sz="1500" b="1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as Done</a:t>
            </a:r>
            <a:endParaRPr lang="en-AU" sz="1500" b="1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329761-85B7-41F0-BC19-5BF82C1938FB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72111" y="1874017"/>
            <a:ext cx="1538325" cy="1380767"/>
          </a:xfrm>
          <a:prstGeom prst="line">
            <a:avLst/>
          </a:prstGeom>
          <a:ln w="19050">
            <a:solidFill>
              <a:srgbClr val="1DA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A539CC-CCCB-42AB-8988-B69DA7453678}"/>
              </a:ext>
            </a:extLst>
          </p:cNvPr>
          <p:cNvCxnSpPr>
            <a:cxnSpLocks/>
          </p:cNvCxnSpPr>
          <p:nvPr/>
        </p:nvCxnSpPr>
        <p:spPr>
          <a:xfrm flipV="1">
            <a:off x="707916" y="2705286"/>
            <a:ext cx="1407268" cy="568477"/>
          </a:xfrm>
          <a:prstGeom prst="line">
            <a:avLst/>
          </a:prstGeom>
          <a:ln w="19050">
            <a:solidFill>
              <a:srgbClr val="1DA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8B7EE-11F9-45F5-B02E-004865683698}"/>
              </a:ext>
            </a:extLst>
          </p:cNvPr>
          <p:cNvCxnSpPr>
            <a:cxnSpLocks/>
          </p:cNvCxnSpPr>
          <p:nvPr/>
        </p:nvCxnSpPr>
        <p:spPr>
          <a:xfrm>
            <a:off x="707916" y="3270639"/>
            <a:ext cx="1371406" cy="355311"/>
          </a:xfrm>
          <a:prstGeom prst="line">
            <a:avLst/>
          </a:prstGeom>
          <a:ln w="19050">
            <a:solidFill>
              <a:srgbClr val="1DA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275543-8154-4777-AED0-FEDEC3A0517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64230" y="3254783"/>
            <a:ext cx="1546206" cy="1381235"/>
          </a:xfrm>
          <a:prstGeom prst="line">
            <a:avLst/>
          </a:prstGeom>
          <a:ln w="19050">
            <a:solidFill>
              <a:srgbClr val="1DA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2759CB-938B-48EA-AAB0-541041D9C1E0}"/>
              </a:ext>
            </a:extLst>
          </p:cNvPr>
          <p:cNvSpPr txBox="1"/>
          <p:nvPr/>
        </p:nvSpPr>
        <p:spPr>
          <a:xfrm>
            <a:off x="2079321" y="1120652"/>
            <a:ext cx="1187832" cy="323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1F1F1F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Use Cases</a:t>
            </a:r>
            <a:endParaRPr lang="en-AU" sz="1500" b="1" dirty="0">
              <a:solidFill>
                <a:srgbClr val="1F1F1F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EC6DADA-E975-42C8-BD10-AF67FDA4056C}"/>
              </a:ext>
            </a:extLst>
          </p:cNvPr>
          <p:cNvSpPr/>
          <p:nvPr/>
        </p:nvSpPr>
        <p:spPr>
          <a:xfrm>
            <a:off x="4224926" y="3923241"/>
            <a:ext cx="1666691" cy="691276"/>
          </a:xfrm>
          <a:prstGeom prst="ellipse">
            <a:avLst/>
          </a:prstGeom>
          <a:noFill/>
          <a:ln w="9525">
            <a:solidFill>
              <a:srgbClr val="1DA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Save tasks</a:t>
            </a:r>
            <a:endParaRPr lang="en-AU" sz="1500" b="1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86EB09-372E-42CC-AB38-7675BB876D56}"/>
              </a:ext>
            </a:extLst>
          </p:cNvPr>
          <p:cNvSpPr/>
          <p:nvPr/>
        </p:nvSpPr>
        <p:spPr>
          <a:xfrm>
            <a:off x="4034562" y="1036726"/>
            <a:ext cx="1666691" cy="691276"/>
          </a:xfrm>
          <a:prstGeom prst="ellipse">
            <a:avLst/>
          </a:prstGeom>
          <a:noFill/>
          <a:ln w="9525">
            <a:solidFill>
              <a:srgbClr val="1DA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Render</a:t>
            </a:r>
            <a:endParaRPr lang="en-AU" sz="1500" b="1" dirty="0">
              <a:solidFill>
                <a:schemeClr val="tx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" descr="Stick figure - Wikipedia">
            <a:extLst>
              <a:ext uri="{FF2B5EF4-FFF2-40B4-BE49-F238E27FC236}">
                <a16:creationId xmlns:a16="http://schemas.microsoft.com/office/drawing/2014/main" id="{070B0CCA-3D2D-4420-B3C6-8C4B426A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23" y="1435640"/>
            <a:ext cx="960053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EF8690-ACA6-46FE-8862-401245847A77}"/>
              </a:ext>
            </a:extLst>
          </p:cNvPr>
          <p:cNvSpPr txBox="1"/>
          <p:nvPr/>
        </p:nvSpPr>
        <p:spPr>
          <a:xfrm>
            <a:off x="6258729" y="2661818"/>
            <a:ext cx="90403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350" b="1">
                <a:solidFill>
                  <a:srgbClr val="1F1F1F"/>
                </a:solidFill>
                <a:latin typeface="Abadi" panose="020B06040201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System</a:t>
            </a:r>
            <a:endParaRPr lang="en-AU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5" name="Picture 2" descr="Stick figure - Wikipedia">
            <a:extLst>
              <a:ext uri="{FF2B5EF4-FFF2-40B4-BE49-F238E27FC236}">
                <a16:creationId xmlns:a16="http://schemas.microsoft.com/office/drawing/2014/main" id="{A86E28D5-3E1F-4A5C-A1BE-ACEC93E9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23" y="3584981"/>
            <a:ext cx="960053" cy="13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1EDE2C-B7F4-445D-82E2-E78A4C48566F}"/>
              </a:ext>
            </a:extLst>
          </p:cNvPr>
          <p:cNvSpPr txBox="1"/>
          <p:nvPr/>
        </p:nvSpPr>
        <p:spPr>
          <a:xfrm>
            <a:off x="5936985" y="4836289"/>
            <a:ext cx="153371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  <a:cs typeface="Arial" panose="020B0604020202020204" pitchFamily="34" charset="0"/>
              </a:rPr>
              <a:t>Local Storage/ Database</a:t>
            </a:r>
            <a:endParaRPr lang="en-AU" sz="1350" b="1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5BE0BE-785B-4028-B93A-07012749214E}"/>
              </a:ext>
            </a:extLst>
          </p:cNvPr>
          <p:cNvCxnSpPr>
            <a:cxnSpLocks/>
          </p:cNvCxnSpPr>
          <p:nvPr/>
        </p:nvCxnSpPr>
        <p:spPr>
          <a:xfrm>
            <a:off x="3930706" y="1757790"/>
            <a:ext cx="2542272" cy="533733"/>
          </a:xfrm>
          <a:prstGeom prst="line">
            <a:avLst/>
          </a:prstGeom>
          <a:noFill/>
          <a:ln w="9525">
            <a:solidFill>
              <a:srgbClr val="1DA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B77415-8711-4779-A842-C06162C6104B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701253" y="1382364"/>
            <a:ext cx="783004" cy="837291"/>
          </a:xfrm>
          <a:prstGeom prst="line">
            <a:avLst/>
          </a:prstGeom>
          <a:ln w="19050">
            <a:solidFill>
              <a:srgbClr val="1DA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6D1D0C-7773-4AE5-9B5E-EBD1C8BA271E}"/>
              </a:ext>
            </a:extLst>
          </p:cNvPr>
          <p:cNvCxnSpPr>
            <a:cxnSpLocks/>
          </p:cNvCxnSpPr>
          <p:nvPr/>
        </p:nvCxnSpPr>
        <p:spPr>
          <a:xfrm flipV="1">
            <a:off x="3898067" y="2310845"/>
            <a:ext cx="2689213" cy="444360"/>
          </a:xfrm>
          <a:prstGeom prst="line">
            <a:avLst/>
          </a:prstGeom>
          <a:ln w="19050">
            <a:solidFill>
              <a:srgbClr val="1DA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BE73F5-71EC-493D-9E80-C4A6EE8FFD44}"/>
              </a:ext>
            </a:extLst>
          </p:cNvPr>
          <p:cNvCxnSpPr>
            <a:cxnSpLocks/>
          </p:cNvCxnSpPr>
          <p:nvPr/>
        </p:nvCxnSpPr>
        <p:spPr>
          <a:xfrm flipV="1">
            <a:off x="3802815" y="2310845"/>
            <a:ext cx="2753415" cy="1155676"/>
          </a:xfrm>
          <a:prstGeom prst="line">
            <a:avLst/>
          </a:prstGeom>
          <a:ln w="19050">
            <a:solidFill>
              <a:srgbClr val="1DA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DC576D2-3FBE-4259-83CB-50531A6A5028}"/>
              </a:ext>
            </a:extLst>
          </p:cNvPr>
          <p:cNvCxnSpPr>
            <a:cxnSpLocks/>
          </p:cNvCxnSpPr>
          <p:nvPr/>
        </p:nvCxnSpPr>
        <p:spPr>
          <a:xfrm flipV="1">
            <a:off x="3771765" y="2399385"/>
            <a:ext cx="2701213" cy="1956745"/>
          </a:xfrm>
          <a:prstGeom prst="line">
            <a:avLst/>
          </a:prstGeom>
          <a:ln w="19050">
            <a:solidFill>
              <a:srgbClr val="1DA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86A78B-B4B5-4D79-B88D-5243AFD3DF05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5891617" y="4268879"/>
            <a:ext cx="472872" cy="223867"/>
          </a:xfrm>
          <a:prstGeom prst="line">
            <a:avLst/>
          </a:prstGeom>
          <a:ln w="19050">
            <a:solidFill>
              <a:srgbClr val="1DA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63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169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OOP Design : Class Diagram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5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A15A26D-3AC3-4E6D-A2E6-0A27C81B4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41705"/>
              </p:ext>
            </p:extLst>
          </p:nvPr>
        </p:nvGraphicFramePr>
        <p:xfrm>
          <a:off x="1341449" y="1596471"/>
          <a:ext cx="2572678" cy="35712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572678">
                  <a:extLst>
                    <a:ext uri="{9D8B030D-6E8A-4147-A177-3AD203B41FA5}">
                      <a16:colId xmlns:a16="http://schemas.microsoft.com/office/drawing/2014/main" val="3426571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 Manager</a:t>
                      </a:r>
                      <a:endParaRPr lang="en-A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5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tasks : Array</a:t>
                      </a:r>
                    </a:p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currentId :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addTask( ) </a:t>
                      </a:r>
                    </a:p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editTask( )</a:t>
                      </a:r>
                    </a:p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deleteTask( )</a:t>
                      </a:r>
                    </a:p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createTaskHTML( ) </a:t>
                      </a:r>
                    </a:p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formatStatus( ) </a:t>
                      </a:r>
                    </a:p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render( ) </a:t>
                      </a:r>
                    </a:p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getTaskById( ) </a:t>
                      </a:r>
                    </a:p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save( ) </a:t>
                      </a:r>
                      <a:endParaRPr lang="en-A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A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load( ) 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983521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10DA2C-DF9C-4B04-B71A-2456CD023F18}"/>
              </a:ext>
            </a:extLst>
          </p:cNvPr>
          <p:cNvSpPr/>
          <p:nvPr/>
        </p:nvSpPr>
        <p:spPr>
          <a:xfrm>
            <a:off x="4585471" y="2700337"/>
            <a:ext cx="2106274" cy="176592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1DA2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Conventions</a:t>
            </a:r>
          </a:p>
          <a:p>
            <a:pPr algn="ctr"/>
            <a:endParaRPr lang="en-US" sz="1600" b="1" dirty="0">
              <a:solidFill>
                <a:srgbClr val="1DA2D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1DA2D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1DA2D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1DA2D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600" b="1" dirty="0">
              <a:solidFill>
                <a:srgbClr val="1DA2D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1DA2D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AU" sz="1600" b="1" dirty="0">
              <a:solidFill>
                <a:srgbClr val="1DA2D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D95778EB-4801-4999-8BAA-B7CA533F8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20833"/>
              </p:ext>
            </p:extLst>
          </p:nvPr>
        </p:nvGraphicFramePr>
        <p:xfrm>
          <a:off x="4725280" y="3047675"/>
          <a:ext cx="1749995" cy="11125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49995">
                  <a:extLst>
                    <a:ext uri="{9D8B030D-6E8A-4147-A177-3AD203B41FA5}">
                      <a16:colId xmlns:a16="http://schemas.microsoft.com/office/drawing/2014/main" val="3426571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ClassName</a:t>
                      </a:r>
                      <a:endParaRPr lang="en-AU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5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property_name :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74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method( ) :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98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95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201" y="198297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Agile Project Methodology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6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55D81-E433-4C7A-B2E6-CD3BB764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673"/>
            <a:ext cx="7920038" cy="433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595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Agile Project Methodology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7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What is Pair Programming? - Unruly">
            <a:extLst>
              <a:ext uri="{FF2B5EF4-FFF2-40B4-BE49-F238E27FC236}">
                <a16:creationId xmlns:a16="http://schemas.microsoft.com/office/drawing/2014/main" id="{4CF2C45A-C6EA-4ABE-A64D-4383F8F98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9" y="1618468"/>
            <a:ext cx="4110095" cy="17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D0D02-4137-41A8-81E3-9D6BA94B9CD0}"/>
              </a:ext>
            </a:extLst>
          </p:cNvPr>
          <p:cNvSpPr/>
          <p:nvPr/>
        </p:nvSpPr>
        <p:spPr>
          <a:xfrm>
            <a:off x="2168080" y="1497795"/>
            <a:ext cx="2106016" cy="1803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8" name="Picture 4" descr="On Pair Programming">
            <a:extLst>
              <a:ext uri="{FF2B5EF4-FFF2-40B4-BE49-F238E27FC236}">
                <a16:creationId xmlns:a16="http://schemas.microsoft.com/office/drawing/2014/main" id="{EDB5477D-48BF-441C-8395-70D37B3CA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75" y="1654829"/>
            <a:ext cx="1738457" cy="172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 and GitHub Tutorial for Beginners - Analytics Vidhya">
            <a:extLst>
              <a:ext uri="{FF2B5EF4-FFF2-40B4-BE49-F238E27FC236}">
                <a16:creationId xmlns:a16="http://schemas.microsoft.com/office/drawing/2014/main" id="{B69412BB-0E37-46C2-BB45-6FEBD94B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41" y="1780051"/>
            <a:ext cx="2586979" cy="143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14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9313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T</a:t>
            </a:r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o Do App Demo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8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E4262-75DE-40CB-8847-5C01CF6B8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86" y="844061"/>
            <a:ext cx="6518450" cy="41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2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8C7111-D6E2-4B80-AD45-51068444A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777"/>
            <a:ext cx="7920038" cy="50090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AU" sz="4800" b="1" dirty="0">
                <a:solidFill>
                  <a:srgbClr val="1DA2DD"/>
                </a:solidFill>
                <a:latin typeface="Browallia New" panose="020B0502040204020203" pitchFamily="34" charset="-34"/>
                <a:cs typeface="Browallia New" panose="020B0502040204020203" pitchFamily="34" charset="-34"/>
              </a:rPr>
              <a:t>Additional Feature : Weather API</a:t>
            </a:r>
            <a:endParaRPr lang="en-GB" sz="4800" b="1" dirty="0">
              <a:solidFill>
                <a:srgbClr val="1DA2DD"/>
              </a:solidFill>
              <a:latin typeface="Browallia New" panose="020B0502040204020203" pitchFamily="34" charset="-34"/>
              <a:cs typeface="Browallia New" panose="020B05020402040202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D178-404A-409A-B396-C4DA0D1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413DD-BE3F-4B23-ACDA-B752E14D801A}" type="slidenum">
              <a:rPr lang="en-GB" smtClean="0"/>
              <a:pPr/>
              <a:t>9</a:t>
            </a:fld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OpenWeatherMap - Home Assistant">
            <a:extLst>
              <a:ext uri="{FF2B5EF4-FFF2-40B4-BE49-F238E27FC236}">
                <a16:creationId xmlns:a16="http://schemas.microsoft.com/office/drawing/2014/main" id="{9A9BDF2D-7C6D-4D9E-86BF-1F288AA2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97" y="4447698"/>
            <a:ext cx="1638766" cy="69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BB1B1-13E8-487E-BB32-ACAE612CC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11" y="863840"/>
            <a:ext cx="3214968" cy="20525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AB09FD-57A7-4938-96C1-94D7DEEAFB91}"/>
              </a:ext>
            </a:extLst>
          </p:cNvPr>
          <p:cNvSpPr/>
          <p:nvPr/>
        </p:nvSpPr>
        <p:spPr>
          <a:xfrm>
            <a:off x="2406709" y="2848649"/>
            <a:ext cx="2933408" cy="9279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Do List App calling </a:t>
            </a:r>
          </a:p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Weather API</a:t>
            </a:r>
            <a:endParaRPr lang="en-AU" sz="16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6" name="Picture 8" descr="Cloud Data Png, Transparent Png , Transparent Png Image - PNGitem">
            <a:extLst>
              <a:ext uri="{FF2B5EF4-FFF2-40B4-BE49-F238E27FC236}">
                <a16:creationId xmlns:a16="http://schemas.microsoft.com/office/drawing/2014/main" id="{B008D312-1EDF-4A8A-A8AA-02DF2D523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93" y="2700337"/>
            <a:ext cx="1109442" cy="11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34C79E57-286B-44F2-B410-EEDF7DB65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3" y="2064610"/>
            <a:ext cx="1057187" cy="10571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BC6DF8-F426-4C41-B1D4-056C8ECDC1B6}"/>
              </a:ext>
            </a:extLst>
          </p:cNvPr>
          <p:cNvSpPr txBox="1"/>
          <p:nvPr/>
        </p:nvSpPr>
        <p:spPr>
          <a:xfrm>
            <a:off x="1091440" y="2270037"/>
            <a:ext cx="14035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Weather</a:t>
            </a:r>
            <a:endParaRPr lang="en-AU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93DD-2EA3-46DA-A258-378F0392D15C}"/>
              </a:ext>
            </a:extLst>
          </p:cNvPr>
          <p:cNvSpPr txBox="1"/>
          <p:nvPr/>
        </p:nvSpPr>
        <p:spPr>
          <a:xfrm rot="19565706">
            <a:off x="5359464" y="4236433"/>
            <a:ext cx="1892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fetch and access data</a:t>
            </a:r>
            <a:endParaRPr lang="en-AU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0DAE31-81DF-4D25-9C72-85374B651618}"/>
              </a:ext>
            </a:extLst>
          </p:cNvPr>
          <p:cNvSpPr txBox="1"/>
          <p:nvPr/>
        </p:nvSpPr>
        <p:spPr>
          <a:xfrm>
            <a:off x="5673876" y="1694025"/>
            <a:ext cx="18927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Weather Data display</a:t>
            </a:r>
            <a:endParaRPr lang="en-AU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E618E2-EB25-42F1-8D02-76BF3072240B}"/>
              </a:ext>
            </a:extLst>
          </p:cNvPr>
          <p:cNvSpPr/>
          <p:nvPr/>
        </p:nvSpPr>
        <p:spPr>
          <a:xfrm>
            <a:off x="1107134" y="2916368"/>
            <a:ext cx="1057187" cy="205427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6E73A78-43E7-42FD-A1CB-DEE91B287A05}"/>
              </a:ext>
            </a:extLst>
          </p:cNvPr>
          <p:cNvSpPr/>
          <p:nvPr/>
        </p:nvSpPr>
        <p:spPr>
          <a:xfrm rot="5400000">
            <a:off x="3371053" y="3823531"/>
            <a:ext cx="699206" cy="227177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B21CC751-6583-4169-BB91-C8FEAF27B14F}"/>
              </a:ext>
            </a:extLst>
          </p:cNvPr>
          <p:cNvSpPr/>
          <p:nvPr/>
        </p:nvSpPr>
        <p:spPr>
          <a:xfrm rot="19843790">
            <a:off x="5023220" y="4350397"/>
            <a:ext cx="1021581" cy="220206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60EA8E6-BA76-4C60-99EE-63F40CD9EC6C}"/>
              </a:ext>
            </a:extLst>
          </p:cNvPr>
          <p:cNvSpPr/>
          <p:nvPr/>
        </p:nvSpPr>
        <p:spPr>
          <a:xfrm rot="14448500">
            <a:off x="6478994" y="2205358"/>
            <a:ext cx="699206" cy="227177"/>
          </a:xfrm>
          <a:prstGeom prst="rightArrow">
            <a:avLst/>
          </a:prstGeom>
          <a:solidFill>
            <a:srgbClr val="F59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8B10C0-6EA1-4679-9394-18A6E0B444E6}"/>
              </a:ext>
            </a:extLst>
          </p:cNvPr>
          <p:cNvSpPr/>
          <p:nvPr/>
        </p:nvSpPr>
        <p:spPr>
          <a:xfrm>
            <a:off x="1971573" y="3121795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B40AE36-5278-4A8C-AFC1-925AE6A69E52}"/>
              </a:ext>
            </a:extLst>
          </p:cNvPr>
          <p:cNvSpPr/>
          <p:nvPr/>
        </p:nvSpPr>
        <p:spPr>
          <a:xfrm>
            <a:off x="3303642" y="4137334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95E5F7-9037-4458-88E0-D7550ACACCA2}"/>
              </a:ext>
            </a:extLst>
          </p:cNvPr>
          <p:cNvSpPr/>
          <p:nvPr/>
        </p:nvSpPr>
        <p:spPr>
          <a:xfrm>
            <a:off x="5885718" y="3879277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5C8194C-1A0B-4D95-96A8-B0BF2E8829BB}"/>
              </a:ext>
            </a:extLst>
          </p:cNvPr>
          <p:cNvSpPr/>
          <p:nvPr/>
        </p:nvSpPr>
        <p:spPr>
          <a:xfrm>
            <a:off x="6958446" y="2017104"/>
            <a:ext cx="301336" cy="323166"/>
          </a:xfrm>
          <a:prstGeom prst="ellipse">
            <a:avLst/>
          </a:prstGeom>
          <a:solidFill>
            <a:srgbClr val="F59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C51897D60B1D49B0E24D9BD4A3C741" ma:contentTypeVersion="5" ma:contentTypeDescription="Create a new document." ma:contentTypeScope="" ma:versionID="70483410c5cdca2c0ce721007578662f">
  <xsd:schema xmlns:xsd="http://www.w3.org/2001/XMLSchema" xmlns:xs="http://www.w3.org/2001/XMLSchema" xmlns:p="http://schemas.microsoft.com/office/2006/metadata/properties" xmlns:ns3="02c51461-bf24-400b-b0ac-4a58d6cbdd35" xmlns:ns4="6e06774a-f37f-46e7-9e87-31458e10f84f" targetNamespace="http://schemas.microsoft.com/office/2006/metadata/properties" ma:root="true" ma:fieldsID="3745c6fbcea2149f7020c019c771f9d7" ns3:_="" ns4:_="">
    <xsd:import namespace="02c51461-bf24-400b-b0ac-4a58d6cbdd35"/>
    <xsd:import namespace="6e06774a-f37f-46e7-9e87-31458e10f84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c51461-bf24-400b-b0ac-4a58d6cbdd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6774a-f37f-46e7-9e87-31458e10f84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D86C61-5573-44B4-B5FD-D4D4FCFDE3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c51461-bf24-400b-b0ac-4a58d6cbdd35"/>
    <ds:schemaRef ds:uri="6e06774a-f37f-46e7-9e87-31458e10f8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63731D-55D6-48C7-A93E-889FBDFA8C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0A9764-A70A-46B7-B3FF-ACE451D0597B}">
  <ds:schemaRefs>
    <ds:schemaRef ds:uri="02c51461-bf24-400b-b0ac-4a58d6cbdd35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6e06774a-f37f-46e7-9e87-31458e10f84f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3296</TotalTime>
  <Words>441</Words>
  <Application>Microsoft Office PowerPoint</Application>
  <PresentationFormat>Custom</PresentationFormat>
  <Paragraphs>142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apple color emoji</vt:lpstr>
      <vt:lpstr>helvetica neue</vt:lpstr>
      <vt:lpstr>Abadi</vt:lpstr>
      <vt:lpstr>Arial</vt:lpstr>
      <vt:lpstr>Arial Nova</vt:lpstr>
      <vt:lpstr>Browallia New</vt:lpstr>
      <vt:lpstr>Calibri</vt:lpstr>
      <vt:lpstr>Calibri Light</vt:lpstr>
      <vt:lpstr>Consolas</vt:lpstr>
      <vt:lpstr>Wingdings</vt:lpstr>
      <vt:lpstr>Office Theme</vt:lpstr>
      <vt:lpstr>PowerPoint Presentation</vt:lpstr>
      <vt:lpstr>Agenda</vt:lpstr>
      <vt:lpstr>Design Analysis </vt:lpstr>
      <vt:lpstr>OOP Design : Use Case Diagram</vt:lpstr>
      <vt:lpstr>OOP Design : Class Diagram</vt:lpstr>
      <vt:lpstr>Agile Project Methodology</vt:lpstr>
      <vt:lpstr>Agile Project Methodology</vt:lpstr>
      <vt:lpstr>To Do App Demo</vt:lpstr>
      <vt:lpstr>Additional Feature : Weather API</vt:lpstr>
      <vt:lpstr>Additional Feature : Weather API</vt:lpstr>
      <vt:lpstr>Additional Feature : Unplash Image API</vt:lpstr>
      <vt:lpstr>Additional Feature : Light and Dark mode</vt:lpstr>
      <vt:lpstr>Additional Feature : Drag and Drop API</vt:lpstr>
      <vt:lpstr>Additional Feature : Drag and Drop API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</dc:title>
  <dc:creator>Su Khine Win</dc:creator>
  <cp:lastModifiedBy>Su Khine Win</cp:lastModifiedBy>
  <cp:revision>157</cp:revision>
  <dcterms:created xsi:type="dcterms:W3CDTF">2020-11-06T02:23:37Z</dcterms:created>
  <dcterms:modified xsi:type="dcterms:W3CDTF">2022-02-06T06:11:58Z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0x01010038C51897D60B1D49B0E24D9BD4A3C741</vt:lpwstr>
  </property>
</Properties>
</file>